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hish Patwa" initials="AP" lastIdx="1" clrIdx="0">
    <p:extLst>
      <p:ext uri="{19B8F6BF-5375-455C-9EA6-DF929625EA0E}">
        <p15:presenceInfo xmlns:p15="http://schemas.microsoft.com/office/powerpoint/2012/main" userId="371ab31b004d08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CFF"/>
    <a:srgbClr val="66FF33"/>
    <a:srgbClr val="00FFCC"/>
    <a:srgbClr val="FF5050"/>
    <a:srgbClr val="FF66CC"/>
    <a:srgbClr val="FFFF66"/>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ish Patwa" userId="371ab31b004d0829" providerId="LiveId" clId="{E7DBA271-6D9B-42DD-AEE5-CEDB5FB77387}"/>
    <pc:docChg chg="undo custSel addSld modSld sldOrd">
      <pc:chgData name="Ashish Patwa" userId="371ab31b004d0829" providerId="LiveId" clId="{E7DBA271-6D9B-42DD-AEE5-CEDB5FB77387}" dt="2022-06-09T23:36:25.883" v="14752" actId="20577"/>
      <pc:docMkLst>
        <pc:docMk/>
      </pc:docMkLst>
      <pc:sldChg chg="addSp delSp modSp mod">
        <pc:chgData name="Ashish Patwa" userId="371ab31b004d0829" providerId="LiveId" clId="{E7DBA271-6D9B-42DD-AEE5-CEDB5FB77387}" dt="2022-06-09T15:03:16.416" v="9065" actId="2711"/>
        <pc:sldMkLst>
          <pc:docMk/>
          <pc:sldMk cId="1837413403" sldId="256"/>
        </pc:sldMkLst>
        <pc:spChg chg="del">
          <ac:chgData name="Ashish Patwa" userId="371ab31b004d0829" providerId="LiveId" clId="{E7DBA271-6D9B-42DD-AEE5-CEDB5FB77387}" dt="2022-06-08T22:23:07.208" v="0" actId="478"/>
          <ac:spMkLst>
            <pc:docMk/>
            <pc:sldMk cId="1837413403" sldId="256"/>
            <ac:spMk id="2" creationId="{1B920716-9413-ECC8-E059-52B7CC48F371}"/>
          </ac:spMkLst>
        </pc:spChg>
        <pc:spChg chg="del">
          <ac:chgData name="Ashish Patwa" userId="371ab31b004d0829" providerId="LiveId" clId="{E7DBA271-6D9B-42DD-AEE5-CEDB5FB77387}" dt="2022-06-08T22:23:10.398" v="1" actId="478"/>
          <ac:spMkLst>
            <pc:docMk/>
            <pc:sldMk cId="1837413403" sldId="256"/>
            <ac:spMk id="3" creationId="{27E660CE-3D8F-8E37-65DD-68AE58E606AD}"/>
          </ac:spMkLst>
        </pc:spChg>
        <pc:spChg chg="add mod">
          <ac:chgData name="Ashish Patwa" userId="371ab31b004d0829" providerId="LiveId" clId="{E7DBA271-6D9B-42DD-AEE5-CEDB5FB77387}" dt="2022-06-08T22:24:55.762" v="33" actId="1076"/>
          <ac:spMkLst>
            <pc:docMk/>
            <pc:sldMk cId="1837413403" sldId="256"/>
            <ac:spMk id="4" creationId="{58993FEC-3ED5-A090-643E-12068EAC1289}"/>
          </ac:spMkLst>
        </pc:spChg>
        <pc:spChg chg="add mod">
          <ac:chgData name="Ashish Patwa" userId="371ab31b004d0829" providerId="LiveId" clId="{E7DBA271-6D9B-42DD-AEE5-CEDB5FB77387}" dt="2022-06-09T15:03:16.416" v="9065" actId="2711"/>
          <ac:spMkLst>
            <pc:docMk/>
            <pc:sldMk cId="1837413403" sldId="256"/>
            <ac:spMk id="6" creationId="{06CEB732-A03A-F24B-0D93-138FB62523BB}"/>
          </ac:spMkLst>
        </pc:spChg>
        <pc:spChg chg="add mod">
          <ac:chgData name="Ashish Patwa" userId="371ab31b004d0829" providerId="LiveId" clId="{E7DBA271-6D9B-42DD-AEE5-CEDB5FB77387}" dt="2022-06-08T22:47:37.651" v="512" actId="1076"/>
          <ac:spMkLst>
            <pc:docMk/>
            <pc:sldMk cId="1837413403" sldId="256"/>
            <ac:spMk id="8" creationId="{0B4A0028-E9B6-EE66-FA5C-9F244D1B1D03}"/>
          </ac:spMkLst>
        </pc:spChg>
        <pc:picChg chg="add mod">
          <ac:chgData name="Ashish Patwa" userId="371ab31b004d0829" providerId="LiveId" clId="{E7DBA271-6D9B-42DD-AEE5-CEDB5FB77387}" dt="2022-06-08T22:45:22.854" v="450" actId="1076"/>
          <ac:picMkLst>
            <pc:docMk/>
            <pc:sldMk cId="1837413403" sldId="256"/>
            <ac:picMk id="7" creationId="{5ED82D7F-6653-E2D2-3BA5-80A7684A61B1}"/>
          </ac:picMkLst>
        </pc:picChg>
        <pc:picChg chg="add del mod">
          <ac:chgData name="Ashish Patwa" userId="371ab31b004d0829" providerId="LiveId" clId="{E7DBA271-6D9B-42DD-AEE5-CEDB5FB77387}" dt="2022-06-08T22:44:15.084" v="413"/>
          <ac:picMkLst>
            <pc:docMk/>
            <pc:sldMk cId="1837413403" sldId="256"/>
            <ac:picMk id="1026" creationId="{BDEBBAAD-07BE-D472-4D12-92340E283F58}"/>
          </ac:picMkLst>
        </pc:picChg>
      </pc:sldChg>
      <pc:sldChg chg="addSp delSp modSp mod">
        <pc:chgData name="Ashish Patwa" userId="371ab31b004d0829" providerId="LiveId" clId="{E7DBA271-6D9B-42DD-AEE5-CEDB5FB77387}" dt="2022-06-08T23:01:50.365" v="1320" actId="20577"/>
        <pc:sldMkLst>
          <pc:docMk/>
          <pc:sldMk cId="2702650810" sldId="257"/>
        </pc:sldMkLst>
        <pc:spChg chg="del">
          <ac:chgData name="Ashish Patwa" userId="371ab31b004d0829" providerId="LiveId" clId="{E7DBA271-6D9B-42DD-AEE5-CEDB5FB77387}" dt="2022-06-08T22:40:53.145" v="377" actId="478"/>
          <ac:spMkLst>
            <pc:docMk/>
            <pc:sldMk cId="2702650810" sldId="257"/>
            <ac:spMk id="2" creationId="{D2426499-412B-D64B-2D12-E5E60FBCE5DC}"/>
          </ac:spMkLst>
        </pc:spChg>
        <pc:spChg chg="del">
          <ac:chgData name="Ashish Patwa" userId="371ab31b004d0829" providerId="LiveId" clId="{E7DBA271-6D9B-42DD-AEE5-CEDB5FB77387}" dt="2022-06-08T22:41:05.275" v="378" actId="478"/>
          <ac:spMkLst>
            <pc:docMk/>
            <pc:sldMk cId="2702650810" sldId="257"/>
            <ac:spMk id="3" creationId="{D7F9CE8C-1612-5CF1-18A1-6730030AFD90}"/>
          </ac:spMkLst>
        </pc:spChg>
        <pc:spChg chg="add mod">
          <ac:chgData name="Ashish Patwa" userId="371ab31b004d0829" providerId="LiveId" clId="{E7DBA271-6D9B-42DD-AEE5-CEDB5FB77387}" dt="2022-06-08T22:48:53.060" v="541" actId="1076"/>
          <ac:spMkLst>
            <pc:docMk/>
            <pc:sldMk cId="2702650810" sldId="257"/>
            <ac:spMk id="4" creationId="{C321E4AC-7FD2-B7CB-2895-F64B387BC567}"/>
          </ac:spMkLst>
        </pc:spChg>
        <pc:spChg chg="add mod">
          <ac:chgData name="Ashish Patwa" userId="371ab31b004d0829" providerId="LiveId" clId="{E7DBA271-6D9B-42DD-AEE5-CEDB5FB77387}" dt="2022-06-08T23:01:50.365" v="1320" actId="20577"/>
          <ac:spMkLst>
            <pc:docMk/>
            <pc:sldMk cId="2702650810" sldId="257"/>
            <ac:spMk id="5" creationId="{15DCE708-5403-CAE6-A1AB-708D2DEDF957}"/>
          </ac:spMkLst>
        </pc:spChg>
        <pc:picChg chg="add mod">
          <ac:chgData name="Ashish Patwa" userId="371ab31b004d0829" providerId="LiveId" clId="{E7DBA271-6D9B-42DD-AEE5-CEDB5FB77387}" dt="2022-06-08T23:00:25.918" v="1291" actId="1076"/>
          <ac:picMkLst>
            <pc:docMk/>
            <pc:sldMk cId="2702650810" sldId="257"/>
            <ac:picMk id="2050" creationId="{A87D889D-0D02-8C2D-5284-2E0F0ADAB666}"/>
          </ac:picMkLst>
        </pc:picChg>
      </pc:sldChg>
      <pc:sldChg chg="addSp delSp modSp new mod ord">
        <pc:chgData name="Ashish Patwa" userId="371ab31b004d0829" providerId="LiveId" clId="{E7DBA271-6D9B-42DD-AEE5-CEDB5FB77387}" dt="2022-06-09T11:42:02.814" v="5312"/>
        <pc:sldMkLst>
          <pc:docMk/>
          <pc:sldMk cId="1953422833" sldId="258"/>
        </pc:sldMkLst>
        <pc:spChg chg="del">
          <ac:chgData name="Ashish Patwa" userId="371ab31b004d0829" providerId="LiveId" clId="{E7DBA271-6D9B-42DD-AEE5-CEDB5FB77387}" dt="2022-06-08T23:01:17.618" v="1295" actId="478"/>
          <ac:spMkLst>
            <pc:docMk/>
            <pc:sldMk cId="1953422833" sldId="258"/>
            <ac:spMk id="2" creationId="{9FDD6793-BB1D-8497-36DB-982EC07B4A45}"/>
          </ac:spMkLst>
        </pc:spChg>
        <pc:spChg chg="del">
          <ac:chgData name="Ashish Patwa" userId="371ab31b004d0829" providerId="LiveId" clId="{E7DBA271-6D9B-42DD-AEE5-CEDB5FB77387}" dt="2022-06-08T23:01:19.354" v="1296" actId="478"/>
          <ac:spMkLst>
            <pc:docMk/>
            <pc:sldMk cId="1953422833" sldId="258"/>
            <ac:spMk id="3" creationId="{BA8D78AD-F2BD-AE30-6C3F-01BE18670BCA}"/>
          </ac:spMkLst>
        </pc:spChg>
        <pc:spChg chg="add mod">
          <ac:chgData name="Ashish Patwa" userId="371ab31b004d0829" providerId="LiveId" clId="{E7DBA271-6D9B-42DD-AEE5-CEDB5FB77387}" dt="2022-06-08T23:15:56.317" v="1810" actId="1076"/>
          <ac:spMkLst>
            <pc:docMk/>
            <pc:sldMk cId="1953422833" sldId="258"/>
            <ac:spMk id="4" creationId="{22554C39-8460-EC08-AD48-706EBB0674DB}"/>
          </ac:spMkLst>
        </pc:spChg>
        <pc:spChg chg="add del mod">
          <ac:chgData name="Ashish Patwa" userId="371ab31b004d0829" providerId="LiveId" clId="{E7DBA271-6D9B-42DD-AEE5-CEDB5FB77387}" dt="2022-06-08T23:05:29.823" v="1410"/>
          <ac:spMkLst>
            <pc:docMk/>
            <pc:sldMk cId="1953422833" sldId="258"/>
            <ac:spMk id="5" creationId="{98963411-2D29-038F-9352-8D0265CA5DA8}"/>
          </ac:spMkLst>
        </pc:spChg>
        <pc:spChg chg="add mod">
          <ac:chgData name="Ashish Patwa" userId="371ab31b004d0829" providerId="LiveId" clId="{E7DBA271-6D9B-42DD-AEE5-CEDB5FB77387}" dt="2022-06-08T23:25:43.653" v="2124" actId="1076"/>
          <ac:spMkLst>
            <pc:docMk/>
            <pc:sldMk cId="1953422833" sldId="258"/>
            <ac:spMk id="6" creationId="{6B9C1FFA-EA87-AA09-5B6C-3A6723DBAE59}"/>
          </ac:spMkLst>
        </pc:spChg>
        <pc:picChg chg="add del mod">
          <ac:chgData name="Ashish Patwa" userId="371ab31b004d0829" providerId="LiveId" clId="{E7DBA271-6D9B-42DD-AEE5-CEDB5FB77387}" dt="2022-06-08T23:25:22.816" v="2119"/>
          <ac:picMkLst>
            <pc:docMk/>
            <pc:sldMk cId="1953422833" sldId="258"/>
            <ac:picMk id="3074" creationId="{74F98459-6D5B-E5E2-6964-AA2B0050544C}"/>
          </ac:picMkLst>
        </pc:picChg>
        <pc:picChg chg="add del mod">
          <ac:chgData name="Ashish Patwa" userId="371ab31b004d0829" providerId="LiveId" clId="{E7DBA271-6D9B-42DD-AEE5-CEDB5FB77387}" dt="2022-06-08T23:26:38.611" v="2138" actId="478"/>
          <ac:picMkLst>
            <pc:docMk/>
            <pc:sldMk cId="1953422833" sldId="258"/>
            <ac:picMk id="3076" creationId="{DDFDE331-6C7E-C5D5-4F6D-8DED1A59BC22}"/>
          </ac:picMkLst>
        </pc:picChg>
        <pc:picChg chg="add mod">
          <ac:chgData name="Ashish Patwa" userId="371ab31b004d0829" providerId="LiveId" clId="{E7DBA271-6D9B-42DD-AEE5-CEDB5FB77387}" dt="2022-06-08T23:28:15.095" v="2152" actId="1076"/>
          <ac:picMkLst>
            <pc:docMk/>
            <pc:sldMk cId="1953422833" sldId="258"/>
            <ac:picMk id="3078" creationId="{22D000E9-7C73-BA58-C48F-099830A8CFE4}"/>
          </ac:picMkLst>
        </pc:picChg>
      </pc:sldChg>
      <pc:sldChg chg="addSp delSp modSp new mod">
        <pc:chgData name="Ashish Patwa" userId="371ab31b004d0829" providerId="LiveId" clId="{E7DBA271-6D9B-42DD-AEE5-CEDB5FB77387}" dt="2022-06-09T03:48:13.679" v="4551" actId="20577"/>
        <pc:sldMkLst>
          <pc:docMk/>
          <pc:sldMk cId="2713555259" sldId="259"/>
        </pc:sldMkLst>
        <pc:spChg chg="del">
          <ac:chgData name="Ashish Patwa" userId="371ab31b004d0829" providerId="LiveId" clId="{E7DBA271-6D9B-42DD-AEE5-CEDB5FB77387}" dt="2022-06-08T23:17:52.408" v="1815" actId="478"/>
          <ac:spMkLst>
            <pc:docMk/>
            <pc:sldMk cId="2713555259" sldId="259"/>
            <ac:spMk id="2" creationId="{B5F698D3-9A65-9B2B-5150-B51635FFA4E3}"/>
          </ac:spMkLst>
        </pc:spChg>
        <pc:spChg chg="del">
          <ac:chgData name="Ashish Patwa" userId="371ab31b004d0829" providerId="LiveId" clId="{E7DBA271-6D9B-42DD-AEE5-CEDB5FB77387}" dt="2022-06-08T23:17:54.417" v="1816" actId="478"/>
          <ac:spMkLst>
            <pc:docMk/>
            <pc:sldMk cId="2713555259" sldId="259"/>
            <ac:spMk id="3" creationId="{8068280A-9C5E-063B-8DDC-B8C34699BF6A}"/>
          </ac:spMkLst>
        </pc:spChg>
        <pc:spChg chg="add mod">
          <ac:chgData name="Ashish Patwa" userId="371ab31b004d0829" providerId="LiveId" clId="{E7DBA271-6D9B-42DD-AEE5-CEDB5FB77387}" dt="2022-06-08T23:19:22.131" v="1878" actId="1076"/>
          <ac:spMkLst>
            <pc:docMk/>
            <pc:sldMk cId="2713555259" sldId="259"/>
            <ac:spMk id="4" creationId="{930B07BC-753A-A676-5F4C-36F47877C434}"/>
          </ac:spMkLst>
        </pc:spChg>
        <pc:spChg chg="add mod">
          <ac:chgData name="Ashish Patwa" userId="371ab31b004d0829" providerId="LiveId" clId="{E7DBA271-6D9B-42DD-AEE5-CEDB5FB77387}" dt="2022-06-09T03:48:13.679" v="4551" actId="20577"/>
          <ac:spMkLst>
            <pc:docMk/>
            <pc:sldMk cId="2713555259" sldId="259"/>
            <ac:spMk id="5" creationId="{AEC787B8-7CC3-4CD8-D936-593BF505CABE}"/>
          </ac:spMkLst>
        </pc:spChg>
        <pc:spChg chg="add mod">
          <ac:chgData name="Ashish Patwa" userId="371ab31b004d0829" providerId="LiveId" clId="{E7DBA271-6D9B-42DD-AEE5-CEDB5FB77387}" dt="2022-06-09T01:12:47.736" v="3576" actId="20577"/>
          <ac:spMkLst>
            <pc:docMk/>
            <pc:sldMk cId="2713555259" sldId="259"/>
            <ac:spMk id="7" creationId="{4EB836EA-14C8-2BF0-3FC7-1CE51DC83555}"/>
          </ac:spMkLst>
        </pc:spChg>
        <pc:spChg chg="add mod">
          <ac:chgData name="Ashish Patwa" userId="371ab31b004d0829" providerId="LiveId" clId="{E7DBA271-6D9B-42DD-AEE5-CEDB5FB77387}" dt="2022-06-08T23:59:02.650" v="2668" actId="20577"/>
          <ac:spMkLst>
            <pc:docMk/>
            <pc:sldMk cId="2713555259" sldId="259"/>
            <ac:spMk id="8" creationId="{FF1728E9-9D3F-EB37-A36D-7C3099835654}"/>
          </ac:spMkLst>
        </pc:spChg>
        <pc:picChg chg="add mod">
          <ac:chgData name="Ashish Patwa" userId="371ab31b004d0829" providerId="LiveId" clId="{E7DBA271-6D9B-42DD-AEE5-CEDB5FB77387}" dt="2022-06-08T23:56:31.571" v="2597"/>
          <ac:picMkLst>
            <pc:docMk/>
            <pc:sldMk cId="2713555259" sldId="259"/>
            <ac:picMk id="4098" creationId="{FA8B3C51-0B99-57EF-E953-EDBF92C97040}"/>
          </ac:picMkLst>
        </pc:picChg>
      </pc:sldChg>
      <pc:sldChg chg="addSp delSp modSp new mod">
        <pc:chgData name="Ashish Patwa" userId="371ab31b004d0829" providerId="LiveId" clId="{E7DBA271-6D9B-42DD-AEE5-CEDB5FB77387}" dt="2022-06-09T23:23:15.839" v="14720" actId="207"/>
        <pc:sldMkLst>
          <pc:docMk/>
          <pc:sldMk cId="1642840619" sldId="260"/>
        </pc:sldMkLst>
        <pc:spChg chg="del">
          <ac:chgData name="Ashish Patwa" userId="371ab31b004d0829" providerId="LiveId" clId="{E7DBA271-6D9B-42DD-AEE5-CEDB5FB77387}" dt="2022-06-08T23:59:48.462" v="2670" actId="478"/>
          <ac:spMkLst>
            <pc:docMk/>
            <pc:sldMk cId="1642840619" sldId="260"/>
            <ac:spMk id="2" creationId="{A8A62F21-A5E9-95A7-E3FD-F9A5AE2895BD}"/>
          </ac:spMkLst>
        </pc:spChg>
        <pc:spChg chg="del">
          <ac:chgData name="Ashish Patwa" userId="371ab31b004d0829" providerId="LiveId" clId="{E7DBA271-6D9B-42DD-AEE5-CEDB5FB77387}" dt="2022-06-08T23:59:49.418" v="2671" actId="478"/>
          <ac:spMkLst>
            <pc:docMk/>
            <pc:sldMk cId="1642840619" sldId="260"/>
            <ac:spMk id="3" creationId="{5D4D3D03-BFCC-D4CF-7AE9-AF9B59833661}"/>
          </ac:spMkLst>
        </pc:spChg>
        <pc:spChg chg="add del mod">
          <ac:chgData name="Ashish Patwa" userId="371ab31b004d0829" providerId="LiveId" clId="{E7DBA271-6D9B-42DD-AEE5-CEDB5FB77387}" dt="2022-06-09T00:02:28.393" v="2704"/>
          <ac:spMkLst>
            <pc:docMk/>
            <pc:sldMk cId="1642840619" sldId="260"/>
            <ac:spMk id="4" creationId="{5470212D-2D77-B805-0347-24F31F7510C3}"/>
          </ac:spMkLst>
        </pc:spChg>
        <pc:spChg chg="add mod">
          <ac:chgData name="Ashish Patwa" userId="371ab31b004d0829" providerId="LiveId" clId="{E7DBA271-6D9B-42DD-AEE5-CEDB5FB77387}" dt="2022-06-09T00:06:43.665" v="2778" actId="115"/>
          <ac:spMkLst>
            <pc:docMk/>
            <pc:sldMk cId="1642840619" sldId="260"/>
            <ac:spMk id="5" creationId="{4DF6401F-1727-AEF2-5829-1E1ADC6BAB7A}"/>
          </ac:spMkLst>
        </pc:spChg>
        <pc:spChg chg="add mod">
          <ac:chgData name="Ashish Patwa" userId="371ab31b004d0829" providerId="LiveId" clId="{E7DBA271-6D9B-42DD-AEE5-CEDB5FB77387}" dt="2022-06-09T00:10:54.438" v="2801" actId="14100"/>
          <ac:spMkLst>
            <pc:docMk/>
            <pc:sldMk cId="1642840619" sldId="260"/>
            <ac:spMk id="7" creationId="{DFDF0132-33FC-90E2-AD05-E3AB76002492}"/>
          </ac:spMkLst>
        </pc:spChg>
        <pc:spChg chg="add mod">
          <ac:chgData name="Ashish Patwa" userId="371ab31b004d0829" providerId="LiveId" clId="{E7DBA271-6D9B-42DD-AEE5-CEDB5FB77387}" dt="2022-06-09T00:10:43.505" v="2799" actId="14100"/>
          <ac:spMkLst>
            <pc:docMk/>
            <pc:sldMk cId="1642840619" sldId="260"/>
            <ac:spMk id="9" creationId="{B34DFD63-2C76-F903-B7D0-C4671F3A52B6}"/>
          </ac:spMkLst>
        </pc:spChg>
        <pc:spChg chg="add mod">
          <ac:chgData name="Ashish Patwa" userId="371ab31b004d0829" providerId="LiveId" clId="{E7DBA271-6D9B-42DD-AEE5-CEDB5FB77387}" dt="2022-06-09T23:23:05.551" v="14719" actId="207"/>
          <ac:spMkLst>
            <pc:docMk/>
            <pc:sldMk cId="1642840619" sldId="260"/>
            <ac:spMk id="15" creationId="{750EE391-D5E2-B1D8-1F70-A651D159FBFA}"/>
          </ac:spMkLst>
        </pc:spChg>
        <pc:spChg chg="add mod">
          <ac:chgData name="Ashish Patwa" userId="371ab31b004d0829" providerId="LiveId" clId="{E7DBA271-6D9B-42DD-AEE5-CEDB5FB77387}" dt="2022-06-09T23:23:15.839" v="14720" actId="207"/>
          <ac:spMkLst>
            <pc:docMk/>
            <pc:sldMk cId="1642840619" sldId="260"/>
            <ac:spMk id="18" creationId="{5565A5A5-737C-D278-6C1B-59F53981E3EC}"/>
          </ac:spMkLst>
        </pc:spChg>
        <pc:spChg chg="add mod">
          <ac:chgData name="Ashish Patwa" userId="371ab31b004d0829" providerId="LiveId" clId="{E7DBA271-6D9B-42DD-AEE5-CEDB5FB77387}" dt="2022-06-09T00:44:09.245" v="3273" actId="1076"/>
          <ac:spMkLst>
            <pc:docMk/>
            <pc:sldMk cId="1642840619" sldId="260"/>
            <ac:spMk id="24" creationId="{CC11F08B-E7EE-31C4-DAD1-CD339BD087CF}"/>
          </ac:spMkLst>
        </pc:spChg>
        <pc:spChg chg="add mod">
          <ac:chgData name="Ashish Patwa" userId="371ab31b004d0829" providerId="LiveId" clId="{E7DBA271-6D9B-42DD-AEE5-CEDB5FB77387}" dt="2022-06-09T00:44:14.419" v="3274" actId="1076"/>
          <ac:spMkLst>
            <pc:docMk/>
            <pc:sldMk cId="1642840619" sldId="260"/>
            <ac:spMk id="26" creationId="{707207FC-D600-82AE-32D5-A72AECC7D9A5}"/>
          </ac:spMkLst>
        </pc:spChg>
        <pc:picChg chg="add del mod modCrop">
          <ac:chgData name="Ashish Patwa" userId="371ab31b004d0829" providerId="LiveId" clId="{E7DBA271-6D9B-42DD-AEE5-CEDB5FB77387}" dt="2022-06-09T00:44:28.209" v="3277" actId="1076"/>
          <ac:picMkLst>
            <pc:docMk/>
            <pc:sldMk cId="1642840619" sldId="260"/>
            <ac:picMk id="10" creationId="{3A1F63E9-F8BF-1DF7-3C45-BC8713E6E363}"/>
          </ac:picMkLst>
        </pc:picChg>
        <pc:picChg chg="add del mod modCrop">
          <ac:chgData name="Ashish Patwa" userId="371ab31b004d0829" providerId="LiveId" clId="{E7DBA271-6D9B-42DD-AEE5-CEDB5FB77387}" dt="2022-06-09T00:31:20.540" v="3021" actId="478"/>
          <ac:picMkLst>
            <pc:docMk/>
            <pc:sldMk cId="1642840619" sldId="260"/>
            <ac:picMk id="12" creationId="{4EDC3543-AC02-5457-231B-9D5552AF43AC}"/>
          </ac:picMkLst>
        </pc:picChg>
        <pc:picChg chg="add del">
          <ac:chgData name="Ashish Patwa" userId="371ab31b004d0829" providerId="LiveId" clId="{E7DBA271-6D9B-42DD-AEE5-CEDB5FB77387}" dt="2022-06-09T00:24:00.933" v="2868" actId="22"/>
          <ac:picMkLst>
            <pc:docMk/>
            <pc:sldMk cId="1642840619" sldId="260"/>
            <ac:picMk id="14" creationId="{3D5E4607-2FD4-4ABC-4191-8CCF59EE29FC}"/>
          </ac:picMkLst>
        </pc:picChg>
        <pc:picChg chg="add mod modCrop">
          <ac:chgData name="Ashish Patwa" userId="371ab31b004d0829" providerId="LiveId" clId="{E7DBA271-6D9B-42DD-AEE5-CEDB5FB77387}" dt="2022-06-09T00:44:20.937" v="3275" actId="1076"/>
          <ac:picMkLst>
            <pc:docMk/>
            <pc:sldMk cId="1642840619" sldId="260"/>
            <ac:picMk id="17" creationId="{11389F45-C0AD-86B2-5765-FF8AD7C05960}"/>
          </ac:picMkLst>
        </pc:picChg>
        <pc:picChg chg="add del">
          <ac:chgData name="Ashish Patwa" userId="371ab31b004d0829" providerId="LiveId" clId="{E7DBA271-6D9B-42DD-AEE5-CEDB5FB77387}" dt="2022-06-09T00:41:00.586" v="3228" actId="478"/>
          <ac:picMkLst>
            <pc:docMk/>
            <pc:sldMk cId="1642840619" sldId="260"/>
            <ac:picMk id="20" creationId="{AA7DF7CB-CDE4-29F6-93EE-AD339362D92C}"/>
          </ac:picMkLst>
        </pc:picChg>
        <pc:picChg chg="add del">
          <ac:chgData name="Ashish Patwa" userId="371ab31b004d0829" providerId="LiveId" clId="{E7DBA271-6D9B-42DD-AEE5-CEDB5FB77387}" dt="2022-06-09T00:41:10.483" v="3230" actId="478"/>
          <ac:picMkLst>
            <pc:docMk/>
            <pc:sldMk cId="1642840619" sldId="260"/>
            <ac:picMk id="22" creationId="{8BB5011B-FAB2-D8D6-A100-B7B18DD91B21}"/>
          </ac:picMkLst>
        </pc:picChg>
      </pc:sldChg>
      <pc:sldChg chg="addSp delSp modSp new mod">
        <pc:chgData name="Ashish Patwa" userId="371ab31b004d0829" providerId="LiveId" clId="{E7DBA271-6D9B-42DD-AEE5-CEDB5FB77387}" dt="2022-06-09T23:23:28.658" v="14721" actId="207"/>
        <pc:sldMkLst>
          <pc:docMk/>
          <pc:sldMk cId="4115463294" sldId="261"/>
        </pc:sldMkLst>
        <pc:spChg chg="del">
          <ac:chgData name="Ashish Patwa" userId="371ab31b004d0829" providerId="LiveId" clId="{E7DBA271-6D9B-42DD-AEE5-CEDB5FB77387}" dt="2022-06-09T00:46:15.476" v="3280" actId="478"/>
          <ac:spMkLst>
            <pc:docMk/>
            <pc:sldMk cId="4115463294" sldId="261"/>
            <ac:spMk id="2" creationId="{CABD2B48-B1F2-A20D-A584-D29A42BA0C23}"/>
          </ac:spMkLst>
        </pc:spChg>
        <pc:spChg chg="del">
          <ac:chgData name="Ashish Patwa" userId="371ab31b004d0829" providerId="LiveId" clId="{E7DBA271-6D9B-42DD-AEE5-CEDB5FB77387}" dt="2022-06-09T00:46:18.309" v="3281" actId="478"/>
          <ac:spMkLst>
            <pc:docMk/>
            <pc:sldMk cId="4115463294" sldId="261"/>
            <ac:spMk id="3" creationId="{10341254-AA61-03DC-302F-097A023CC39B}"/>
          </ac:spMkLst>
        </pc:spChg>
        <pc:spChg chg="add del mod">
          <ac:chgData name="Ashish Patwa" userId="371ab31b004d0829" providerId="LiveId" clId="{E7DBA271-6D9B-42DD-AEE5-CEDB5FB77387}" dt="2022-06-09T01:02:48.403" v="3439" actId="113"/>
          <ac:spMkLst>
            <pc:docMk/>
            <pc:sldMk cId="4115463294" sldId="261"/>
            <ac:spMk id="5" creationId="{10652D92-57C3-163E-C7C7-6B956AD24FDC}"/>
          </ac:spMkLst>
        </pc:spChg>
        <pc:spChg chg="add del mod">
          <ac:chgData name="Ashish Patwa" userId="371ab31b004d0829" providerId="LiveId" clId="{E7DBA271-6D9B-42DD-AEE5-CEDB5FB77387}" dt="2022-06-09T00:57:58.544" v="3385"/>
          <ac:spMkLst>
            <pc:docMk/>
            <pc:sldMk cId="4115463294" sldId="261"/>
            <ac:spMk id="12" creationId="{483F396E-89B4-DA2E-B881-43D785A49671}"/>
          </ac:spMkLst>
        </pc:spChg>
        <pc:spChg chg="add mod">
          <ac:chgData name="Ashish Patwa" userId="371ab31b004d0829" providerId="LiveId" clId="{E7DBA271-6D9B-42DD-AEE5-CEDB5FB77387}" dt="2022-06-09T01:33:00.301" v="3637" actId="20577"/>
          <ac:spMkLst>
            <pc:docMk/>
            <pc:sldMk cId="4115463294" sldId="261"/>
            <ac:spMk id="14" creationId="{05E884B5-38B8-D025-14A4-827887352AC7}"/>
          </ac:spMkLst>
        </pc:spChg>
        <pc:spChg chg="add del mod">
          <ac:chgData name="Ashish Patwa" userId="371ab31b004d0829" providerId="LiveId" clId="{E7DBA271-6D9B-42DD-AEE5-CEDB5FB77387}" dt="2022-06-09T01:25:18.745" v="3603"/>
          <ac:spMkLst>
            <pc:docMk/>
            <pc:sldMk cId="4115463294" sldId="261"/>
            <ac:spMk id="16" creationId="{8BC1388A-D02C-840F-272B-CE7EDD3596F9}"/>
          </ac:spMkLst>
        </pc:spChg>
        <pc:spChg chg="add mod">
          <ac:chgData name="Ashish Patwa" userId="371ab31b004d0829" providerId="LiveId" clId="{E7DBA271-6D9B-42DD-AEE5-CEDB5FB77387}" dt="2022-06-09T23:23:28.658" v="14721" actId="207"/>
          <ac:spMkLst>
            <pc:docMk/>
            <pc:sldMk cId="4115463294" sldId="261"/>
            <ac:spMk id="20" creationId="{552BD37E-75C3-387A-C72C-29B2BA083C4F}"/>
          </ac:spMkLst>
        </pc:spChg>
        <pc:spChg chg="add mod">
          <ac:chgData name="Ashish Patwa" userId="371ab31b004d0829" providerId="LiveId" clId="{E7DBA271-6D9B-42DD-AEE5-CEDB5FB77387}" dt="2022-06-09T01:32:58.694" v="3631" actId="20577"/>
          <ac:spMkLst>
            <pc:docMk/>
            <pc:sldMk cId="4115463294" sldId="261"/>
            <ac:spMk id="22" creationId="{E7752BC5-B5BA-8242-47DB-A36235643619}"/>
          </ac:spMkLst>
        </pc:spChg>
        <pc:spChg chg="add mod">
          <ac:chgData name="Ashish Patwa" userId="371ab31b004d0829" providerId="LiveId" clId="{E7DBA271-6D9B-42DD-AEE5-CEDB5FB77387}" dt="2022-06-09T01:41:17.238" v="3656" actId="20577"/>
          <ac:spMkLst>
            <pc:docMk/>
            <pc:sldMk cId="4115463294" sldId="261"/>
            <ac:spMk id="24" creationId="{B90DBF75-5C9F-9C4F-3A0C-87809053B0D1}"/>
          </ac:spMkLst>
        </pc:spChg>
        <pc:picChg chg="add del mod">
          <ac:chgData name="Ashish Patwa" userId="371ab31b004d0829" providerId="LiveId" clId="{E7DBA271-6D9B-42DD-AEE5-CEDB5FB77387}" dt="2022-06-09T00:47:04.319" v="3293" actId="478"/>
          <ac:picMkLst>
            <pc:docMk/>
            <pc:sldMk cId="4115463294" sldId="261"/>
            <ac:picMk id="7" creationId="{0617DA62-BC0F-F68C-4957-E338567BB2DF}"/>
          </ac:picMkLst>
        </pc:picChg>
        <pc:picChg chg="add del mod">
          <ac:chgData name="Ashish Patwa" userId="371ab31b004d0829" providerId="LiveId" clId="{E7DBA271-6D9B-42DD-AEE5-CEDB5FB77387}" dt="2022-06-09T00:50:08.352" v="3344" actId="21"/>
          <ac:picMkLst>
            <pc:docMk/>
            <pc:sldMk cId="4115463294" sldId="261"/>
            <ac:picMk id="8" creationId="{1EDEF060-E2A7-7FEE-60E8-D11520A3154D}"/>
          </ac:picMkLst>
        </pc:picChg>
        <pc:picChg chg="add del mod">
          <ac:chgData name="Ashish Patwa" userId="371ab31b004d0829" providerId="LiveId" clId="{E7DBA271-6D9B-42DD-AEE5-CEDB5FB77387}" dt="2022-06-09T00:50:30.077" v="3348" actId="478"/>
          <ac:picMkLst>
            <pc:docMk/>
            <pc:sldMk cId="4115463294" sldId="261"/>
            <ac:picMk id="9" creationId="{C105DBD9-8B84-3FCE-8B30-D8CDF1BD81E2}"/>
          </ac:picMkLst>
        </pc:picChg>
        <pc:picChg chg="add del mod">
          <ac:chgData name="Ashish Patwa" userId="371ab31b004d0829" providerId="LiveId" clId="{E7DBA271-6D9B-42DD-AEE5-CEDB5FB77387}" dt="2022-06-09T00:50:48.859" v="3351" actId="478"/>
          <ac:picMkLst>
            <pc:docMk/>
            <pc:sldMk cId="4115463294" sldId="261"/>
            <ac:picMk id="10" creationId="{4633A05D-B815-A195-6F12-7B6C38777EF9}"/>
          </ac:picMkLst>
        </pc:picChg>
        <pc:picChg chg="add mod modCrop">
          <ac:chgData name="Ashish Patwa" userId="371ab31b004d0829" providerId="LiveId" clId="{E7DBA271-6D9B-42DD-AEE5-CEDB5FB77387}" dt="2022-06-09T01:41:01.926" v="3653" actId="1076"/>
          <ac:picMkLst>
            <pc:docMk/>
            <pc:sldMk cId="4115463294" sldId="261"/>
            <ac:picMk id="18" creationId="{11B05D62-9674-3DAD-9022-539FB2BED185}"/>
          </ac:picMkLst>
        </pc:picChg>
      </pc:sldChg>
      <pc:sldChg chg="addSp delSp modSp new mod">
        <pc:chgData name="Ashish Patwa" userId="371ab31b004d0829" providerId="LiveId" clId="{E7DBA271-6D9B-42DD-AEE5-CEDB5FB77387}" dt="2022-06-09T23:24:45.280" v="14733" actId="207"/>
        <pc:sldMkLst>
          <pc:docMk/>
          <pc:sldMk cId="3841111340" sldId="262"/>
        </pc:sldMkLst>
        <pc:spChg chg="del">
          <ac:chgData name="Ashish Patwa" userId="371ab31b004d0829" providerId="LiveId" clId="{E7DBA271-6D9B-42DD-AEE5-CEDB5FB77387}" dt="2022-06-09T01:37:58.554" v="3644" actId="478"/>
          <ac:spMkLst>
            <pc:docMk/>
            <pc:sldMk cId="3841111340" sldId="262"/>
            <ac:spMk id="2" creationId="{34482098-8AD6-A522-E75B-DAEC9096B040}"/>
          </ac:spMkLst>
        </pc:spChg>
        <pc:spChg chg="del">
          <ac:chgData name="Ashish Patwa" userId="371ab31b004d0829" providerId="LiveId" clId="{E7DBA271-6D9B-42DD-AEE5-CEDB5FB77387}" dt="2022-06-09T01:38:00.964" v="3645" actId="478"/>
          <ac:spMkLst>
            <pc:docMk/>
            <pc:sldMk cId="3841111340" sldId="262"/>
            <ac:spMk id="3" creationId="{B7044B83-9591-C1BC-BAD6-5F4AAB9D9154}"/>
          </ac:spMkLst>
        </pc:spChg>
        <pc:spChg chg="add mod">
          <ac:chgData name="Ashish Patwa" userId="371ab31b004d0829" providerId="LiveId" clId="{E7DBA271-6D9B-42DD-AEE5-CEDB5FB77387}" dt="2022-06-09T01:53:09.311" v="3878" actId="1076"/>
          <ac:spMkLst>
            <pc:docMk/>
            <pc:sldMk cId="3841111340" sldId="262"/>
            <ac:spMk id="5" creationId="{42010C47-5EED-F19E-FF67-3FE179D64570}"/>
          </ac:spMkLst>
        </pc:spChg>
        <pc:spChg chg="add mod">
          <ac:chgData name="Ashish Patwa" userId="371ab31b004d0829" providerId="LiveId" clId="{E7DBA271-6D9B-42DD-AEE5-CEDB5FB77387}" dt="2022-06-09T02:00:04.180" v="4384" actId="20577"/>
          <ac:spMkLst>
            <pc:docMk/>
            <pc:sldMk cId="3841111340" sldId="262"/>
            <ac:spMk id="6" creationId="{861D8F98-E4E1-236F-738B-5F93A3BF58B3}"/>
          </ac:spMkLst>
        </pc:spChg>
        <pc:spChg chg="add mod">
          <ac:chgData name="Ashish Patwa" userId="371ab31b004d0829" providerId="LiveId" clId="{E7DBA271-6D9B-42DD-AEE5-CEDB5FB77387}" dt="2022-06-09T23:23:50.842" v="14722" actId="207"/>
          <ac:spMkLst>
            <pc:docMk/>
            <pc:sldMk cId="3841111340" sldId="262"/>
            <ac:spMk id="10" creationId="{6762000F-2096-4C9E-E955-BD5D25B284D1}"/>
          </ac:spMkLst>
        </pc:spChg>
        <pc:spChg chg="add mod">
          <ac:chgData name="Ashish Patwa" userId="371ab31b004d0829" providerId="LiveId" clId="{E7DBA271-6D9B-42DD-AEE5-CEDB5FB77387}" dt="2022-06-09T23:24:28.133" v="14730" actId="1076"/>
          <ac:spMkLst>
            <pc:docMk/>
            <pc:sldMk cId="3841111340" sldId="262"/>
            <ac:spMk id="14" creationId="{EA37FB08-6665-E771-A25B-18F6B13CD1DB}"/>
          </ac:spMkLst>
        </pc:spChg>
        <pc:spChg chg="add mod">
          <ac:chgData name="Ashish Patwa" userId="371ab31b004d0829" providerId="LiveId" clId="{E7DBA271-6D9B-42DD-AEE5-CEDB5FB77387}" dt="2022-06-09T23:24:45.280" v="14733" actId="207"/>
          <ac:spMkLst>
            <pc:docMk/>
            <pc:sldMk cId="3841111340" sldId="262"/>
            <ac:spMk id="17" creationId="{A0481E97-3F19-6F40-40D1-BC0341206AB6}"/>
          </ac:spMkLst>
        </pc:spChg>
        <pc:picChg chg="add mod modCrop">
          <ac:chgData name="Ashish Patwa" userId="371ab31b004d0829" providerId="LiveId" clId="{E7DBA271-6D9B-42DD-AEE5-CEDB5FB77387}" dt="2022-06-09T02:04:18.057" v="4394" actId="1076"/>
          <ac:picMkLst>
            <pc:docMk/>
            <pc:sldMk cId="3841111340" sldId="262"/>
            <ac:picMk id="8" creationId="{5CFE0EED-04F4-C922-C9A3-7BE7F8CEBA55}"/>
          </ac:picMkLst>
        </pc:picChg>
        <pc:picChg chg="add mod modCrop">
          <ac:chgData name="Ashish Patwa" userId="371ab31b004d0829" providerId="LiveId" clId="{E7DBA271-6D9B-42DD-AEE5-CEDB5FB77387}" dt="2022-06-09T02:08:51.973" v="4414" actId="1076"/>
          <ac:picMkLst>
            <pc:docMk/>
            <pc:sldMk cId="3841111340" sldId="262"/>
            <ac:picMk id="12" creationId="{DAD98683-6628-C3BA-2D95-9D28B58BB977}"/>
          </ac:picMkLst>
        </pc:picChg>
        <pc:picChg chg="add mod modCrop">
          <ac:chgData name="Ashish Patwa" userId="371ab31b004d0829" providerId="LiveId" clId="{E7DBA271-6D9B-42DD-AEE5-CEDB5FB77387}" dt="2022-06-09T02:16:49.975" v="4430" actId="14100"/>
          <ac:picMkLst>
            <pc:docMk/>
            <pc:sldMk cId="3841111340" sldId="262"/>
            <ac:picMk id="16" creationId="{E7519D06-7E4D-59DF-8683-56756E8A9DA8}"/>
          </ac:picMkLst>
        </pc:picChg>
      </pc:sldChg>
      <pc:sldChg chg="addSp delSp modSp new mod">
        <pc:chgData name="Ashish Patwa" userId="371ab31b004d0829" providerId="LiveId" clId="{E7DBA271-6D9B-42DD-AEE5-CEDB5FB77387}" dt="2022-06-09T14:22:47.499" v="8785" actId="1076"/>
        <pc:sldMkLst>
          <pc:docMk/>
          <pc:sldMk cId="683345461" sldId="263"/>
        </pc:sldMkLst>
        <pc:spChg chg="del">
          <ac:chgData name="Ashish Patwa" userId="371ab31b004d0829" providerId="LiveId" clId="{E7DBA271-6D9B-42DD-AEE5-CEDB5FB77387}" dt="2022-06-09T03:48:29.358" v="4553" actId="478"/>
          <ac:spMkLst>
            <pc:docMk/>
            <pc:sldMk cId="683345461" sldId="263"/>
            <ac:spMk id="2" creationId="{D8792206-C372-72C5-359D-3FE6A22A250F}"/>
          </ac:spMkLst>
        </pc:spChg>
        <pc:spChg chg="del">
          <ac:chgData name="Ashish Patwa" userId="371ab31b004d0829" providerId="LiveId" clId="{E7DBA271-6D9B-42DD-AEE5-CEDB5FB77387}" dt="2022-06-09T03:48:31.107" v="4554" actId="478"/>
          <ac:spMkLst>
            <pc:docMk/>
            <pc:sldMk cId="683345461" sldId="263"/>
            <ac:spMk id="3" creationId="{6A4A1D83-E959-DA6C-F909-4E678653AB4A}"/>
          </ac:spMkLst>
        </pc:spChg>
        <pc:spChg chg="add del mod">
          <ac:chgData name="Ashish Patwa" userId="371ab31b004d0829" providerId="LiveId" clId="{E7DBA271-6D9B-42DD-AEE5-CEDB5FB77387}" dt="2022-06-09T03:50:31.564" v="4557"/>
          <ac:spMkLst>
            <pc:docMk/>
            <pc:sldMk cId="683345461" sldId="263"/>
            <ac:spMk id="4" creationId="{398C56AA-1E0E-5F5D-AD33-D6A847494B3E}"/>
          </ac:spMkLst>
        </pc:spChg>
        <pc:spChg chg="add mod">
          <ac:chgData name="Ashish Patwa" userId="371ab31b004d0829" providerId="LiveId" clId="{E7DBA271-6D9B-42DD-AEE5-CEDB5FB77387}" dt="2022-06-09T03:51:15.578" v="4563" actId="113"/>
          <ac:spMkLst>
            <pc:docMk/>
            <pc:sldMk cId="683345461" sldId="263"/>
            <ac:spMk id="6" creationId="{2FBD4D17-B909-9335-4163-A455A7C72317}"/>
          </ac:spMkLst>
        </pc:spChg>
        <pc:spChg chg="add mod">
          <ac:chgData name="Ashish Patwa" userId="371ab31b004d0829" providerId="LiveId" clId="{E7DBA271-6D9B-42DD-AEE5-CEDB5FB77387}" dt="2022-06-09T03:51:53.108" v="4565" actId="1076"/>
          <ac:spMkLst>
            <pc:docMk/>
            <pc:sldMk cId="683345461" sldId="263"/>
            <ac:spMk id="8" creationId="{0277F9F2-E9C7-8C75-7F30-8298F3983B68}"/>
          </ac:spMkLst>
        </pc:spChg>
        <pc:spChg chg="add mod">
          <ac:chgData name="Ashish Patwa" userId="371ab31b004d0829" providerId="LiveId" clId="{E7DBA271-6D9B-42DD-AEE5-CEDB5FB77387}" dt="2022-06-09T06:34:04.164" v="4686" actId="1076"/>
          <ac:spMkLst>
            <pc:docMk/>
            <pc:sldMk cId="683345461" sldId="263"/>
            <ac:spMk id="10" creationId="{CBABC206-3D07-027A-0C04-A82C5768BAE6}"/>
          </ac:spMkLst>
        </pc:spChg>
        <pc:spChg chg="add mod">
          <ac:chgData name="Ashish Patwa" userId="371ab31b004d0829" providerId="LiveId" clId="{E7DBA271-6D9B-42DD-AEE5-CEDB5FB77387}" dt="2022-06-09T05:45:37.919" v="4603" actId="1076"/>
          <ac:spMkLst>
            <pc:docMk/>
            <pc:sldMk cId="683345461" sldId="263"/>
            <ac:spMk id="12" creationId="{3A4FCB67-A977-6B98-A1ED-87DAC049C71F}"/>
          </ac:spMkLst>
        </pc:spChg>
        <pc:spChg chg="add del mod">
          <ac:chgData name="Ashish Patwa" userId="371ab31b004d0829" providerId="LiveId" clId="{E7DBA271-6D9B-42DD-AEE5-CEDB5FB77387}" dt="2022-06-09T05:49:28.786" v="4677" actId="478"/>
          <ac:spMkLst>
            <pc:docMk/>
            <pc:sldMk cId="683345461" sldId="263"/>
            <ac:spMk id="14" creationId="{5821861E-AB0F-74F3-A5C8-13C9327B602B}"/>
          </ac:spMkLst>
        </pc:spChg>
        <pc:spChg chg="add mod">
          <ac:chgData name="Ashish Patwa" userId="371ab31b004d0829" providerId="LiveId" clId="{E7DBA271-6D9B-42DD-AEE5-CEDB5FB77387}" dt="2022-06-09T05:50:10.593" v="4684" actId="1076"/>
          <ac:spMkLst>
            <pc:docMk/>
            <pc:sldMk cId="683345461" sldId="263"/>
            <ac:spMk id="16" creationId="{C814B5DF-50D9-BB6B-8E7B-27D5703D702B}"/>
          </ac:spMkLst>
        </pc:spChg>
        <pc:spChg chg="add mod">
          <ac:chgData name="Ashish Patwa" userId="371ab31b004d0829" providerId="LiveId" clId="{E7DBA271-6D9B-42DD-AEE5-CEDB5FB77387}" dt="2022-06-09T05:50:03.707" v="4683" actId="1076"/>
          <ac:spMkLst>
            <pc:docMk/>
            <pc:sldMk cId="683345461" sldId="263"/>
            <ac:spMk id="18" creationId="{DCF556CC-BEEA-621E-946E-4CB495B00F13}"/>
          </ac:spMkLst>
        </pc:spChg>
        <pc:spChg chg="add mod">
          <ac:chgData name="Ashish Patwa" userId="371ab31b004d0829" providerId="LiveId" clId="{E7DBA271-6D9B-42DD-AEE5-CEDB5FB77387}" dt="2022-06-09T14:22:45.719" v="8784" actId="1076"/>
          <ac:spMkLst>
            <pc:docMk/>
            <pc:sldMk cId="683345461" sldId="263"/>
            <ac:spMk id="23" creationId="{CA18F6FA-1488-8E7C-0E60-753641D625FF}"/>
          </ac:spMkLst>
        </pc:spChg>
        <pc:picChg chg="add del mod modCrop">
          <ac:chgData name="Ashish Patwa" userId="371ab31b004d0829" providerId="LiveId" clId="{E7DBA271-6D9B-42DD-AEE5-CEDB5FB77387}" dt="2022-06-09T06:35:20.376" v="4692" actId="478"/>
          <ac:picMkLst>
            <pc:docMk/>
            <pc:sldMk cId="683345461" sldId="263"/>
            <ac:picMk id="20" creationId="{09E3D949-7307-1516-F2F2-714EAE1EE02A}"/>
          </ac:picMkLst>
        </pc:picChg>
        <pc:picChg chg="add mod modCrop">
          <ac:chgData name="Ashish Patwa" userId="371ab31b004d0829" providerId="LiveId" clId="{E7DBA271-6D9B-42DD-AEE5-CEDB5FB77387}" dt="2022-06-09T14:22:47.499" v="8785" actId="1076"/>
          <ac:picMkLst>
            <pc:docMk/>
            <pc:sldMk cId="683345461" sldId="263"/>
            <ac:picMk id="22" creationId="{14E7D5E2-4EAA-5B16-8431-683C7231CB0C}"/>
          </ac:picMkLst>
        </pc:picChg>
      </pc:sldChg>
      <pc:sldChg chg="addSp delSp modSp new mod">
        <pc:chgData name="Ashish Patwa" userId="371ab31b004d0829" providerId="LiveId" clId="{E7DBA271-6D9B-42DD-AEE5-CEDB5FB77387}" dt="2022-06-09T23:25:26.189" v="14737" actId="207"/>
        <pc:sldMkLst>
          <pc:docMk/>
          <pc:sldMk cId="413054312" sldId="264"/>
        </pc:sldMkLst>
        <pc:spChg chg="del">
          <ac:chgData name="Ashish Patwa" userId="371ab31b004d0829" providerId="LiveId" clId="{E7DBA271-6D9B-42DD-AEE5-CEDB5FB77387}" dt="2022-06-09T10:25:07.812" v="4810" actId="478"/>
          <ac:spMkLst>
            <pc:docMk/>
            <pc:sldMk cId="413054312" sldId="264"/>
            <ac:spMk id="2" creationId="{D0526057-E835-5A05-68AB-9562F117BED6}"/>
          </ac:spMkLst>
        </pc:spChg>
        <pc:spChg chg="del">
          <ac:chgData name="Ashish Patwa" userId="371ab31b004d0829" providerId="LiveId" clId="{E7DBA271-6D9B-42DD-AEE5-CEDB5FB77387}" dt="2022-06-09T10:25:15.082" v="4811" actId="478"/>
          <ac:spMkLst>
            <pc:docMk/>
            <pc:sldMk cId="413054312" sldId="264"/>
            <ac:spMk id="3" creationId="{E4ADC755-B37B-F7A8-BAE6-52F1273C6041}"/>
          </ac:spMkLst>
        </pc:spChg>
        <pc:spChg chg="add mod">
          <ac:chgData name="Ashish Patwa" userId="371ab31b004d0829" providerId="LiveId" clId="{E7DBA271-6D9B-42DD-AEE5-CEDB5FB77387}" dt="2022-06-09T11:41:50.922" v="5310" actId="20577"/>
          <ac:spMkLst>
            <pc:docMk/>
            <pc:sldMk cId="413054312" sldId="264"/>
            <ac:spMk id="4" creationId="{C8EAF75D-849E-2DB7-87A3-D974424616DC}"/>
          </ac:spMkLst>
        </pc:spChg>
        <pc:spChg chg="add del mod">
          <ac:chgData name="Ashish Patwa" userId="371ab31b004d0829" providerId="LiveId" clId="{E7DBA271-6D9B-42DD-AEE5-CEDB5FB77387}" dt="2022-06-09T11:33:27.548" v="5034" actId="21"/>
          <ac:spMkLst>
            <pc:docMk/>
            <pc:sldMk cId="413054312" sldId="264"/>
            <ac:spMk id="5" creationId="{54E6B5FA-5172-3008-1D6F-7BB73584C9B5}"/>
          </ac:spMkLst>
        </pc:spChg>
        <pc:spChg chg="add del mod">
          <ac:chgData name="Ashish Patwa" userId="371ab31b004d0829" providerId="LiveId" clId="{E7DBA271-6D9B-42DD-AEE5-CEDB5FB77387}" dt="2022-06-09T11:33:50.415" v="5040" actId="21"/>
          <ac:spMkLst>
            <pc:docMk/>
            <pc:sldMk cId="413054312" sldId="264"/>
            <ac:spMk id="7" creationId="{9057EA07-92D6-AC6C-0CCE-FC4DA35465E2}"/>
          </ac:spMkLst>
        </pc:spChg>
        <pc:spChg chg="add del mod">
          <ac:chgData name="Ashish Patwa" userId="371ab31b004d0829" providerId="LiveId" clId="{E7DBA271-6D9B-42DD-AEE5-CEDB5FB77387}" dt="2022-06-09T11:33:42.877" v="5038" actId="21"/>
          <ac:spMkLst>
            <pc:docMk/>
            <pc:sldMk cId="413054312" sldId="264"/>
            <ac:spMk id="9" creationId="{3BF4B17B-335E-98E1-E493-16276B7BB852}"/>
          </ac:spMkLst>
        </pc:spChg>
        <pc:spChg chg="add mod">
          <ac:chgData name="Ashish Patwa" userId="371ab31b004d0829" providerId="LiveId" clId="{E7DBA271-6D9B-42DD-AEE5-CEDB5FB77387}" dt="2022-06-09T14:06:47.357" v="8398" actId="115"/>
          <ac:spMkLst>
            <pc:docMk/>
            <pc:sldMk cId="413054312" sldId="264"/>
            <ac:spMk id="11" creationId="{CC7765DC-4D89-E42F-1A30-8556B640A4F1}"/>
          </ac:spMkLst>
        </pc:spChg>
        <pc:spChg chg="add del mod">
          <ac:chgData name="Ashish Patwa" userId="371ab31b004d0829" providerId="LiveId" clId="{E7DBA271-6D9B-42DD-AEE5-CEDB5FB77387}" dt="2022-06-09T11:55:09.067" v="5471"/>
          <ac:spMkLst>
            <pc:docMk/>
            <pc:sldMk cId="413054312" sldId="264"/>
            <ac:spMk id="12" creationId="{96872BAA-6DB0-20FA-2B03-3A64F172CE29}"/>
          </ac:spMkLst>
        </pc:spChg>
        <pc:spChg chg="add mod">
          <ac:chgData name="Ashish Patwa" userId="371ab31b004d0829" providerId="LiveId" clId="{E7DBA271-6D9B-42DD-AEE5-CEDB5FB77387}" dt="2022-06-09T12:01:41.851" v="5762" actId="2711"/>
          <ac:spMkLst>
            <pc:docMk/>
            <pc:sldMk cId="413054312" sldId="264"/>
            <ac:spMk id="13" creationId="{C28388D0-A5A1-5D02-7B0E-C6DF6AAFEFAC}"/>
          </ac:spMkLst>
        </pc:spChg>
        <pc:spChg chg="add mod">
          <ac:chgData name="Ashish Patwa" userId="371ab31b004d0829" providerId="LiveId" clId="{E7DBA271-6D9B-42DD-AEE5-CEDB5FB77387}" dt="2022-06-09T12:01:49.948" v="5763" actId="1076"/>
          <ac:spMkLst>
            <pc:docMk/>
            <pc:sldMk cId="413054312" sldId="264"/>
            <ac:spMk id="14" creationId="{E6C400B4-4918-B198-2ADD-8CB0A85C35D8}"/>
          </ac:spMkLst>
        </pc:spChg>
        <pc:spChg chg="add mod">
          <ac:chgData name="Ashish Patwa" userId="371ab31b004d0829" providerId="LiveId" clId="{E7DBA271-6D9B-42DD-AEE5-CEDB5FB77387}" dt="2022-06-09T12:08:12.819" v="6233" actId="20577"/>
          <ac:spMkLst>
            <pc:docMk/>
            <pc:sldMk cId="413054312" sldId="264"/>
            <ac:spMk id="15" creationId="{9FDA964D-52B5-D25A-20C6-043D83F6FDBD}"/>
          </ac:spMkLst>
        </pc:spChg>
        <pc:spChg chg="add mod">
          <ac:chgData name="Ashish Patwa" userId="371ab31b004d0829" providerId="LiveId" clId="{E7DBA271-6D9B-42DD-AEE5-CEDB5FB77387}" dt="2022-06-09T23:25:06.745" v="14734" actId="207"/>
          <ac:spMkLst>
            <pc:docMk/>
            <pc:sldMk cId="413054312" sldId="264"/>
            <ac:spMk id="18" creationId="{B63328D6-98C1-FC8D-91B9-5082F7C70E46}"/>
          </ac:spMkLst>
        </pc:spChg>
        <pc:spChg chg="add mod">
          <ac:chgData name="Ashish Patwa" userId="371ab31b004d0829" providerId="LiveId" clId="{E7DBA271-6D9B-42DD-AEE5-CEDB5FB77387}" dt="2022-06-09T23:25:26.189" v="14737" actId="207"/>
          <ac:spMkLst>
            <pc:docMk/>
            <pc:sldMk cId="413054312" sldId="264"/>
            <ac:spMk id="23" creationId="{E7D0C5B4-650B-5771-6274-CC544C42FDC1}"/>
          </ac:spMkLst>
        </pc:spChg>
        <pc:picChg chg="add mod modCrop">
          <ac:chgData name="Ashish Patwa" userId="371ab31b004d0829" providerId="LiveId" clId="{E7DBA271-6D9B-42DD-AEE5-CEDB5FB77387}" dt="2022-06-09T12:15:16.117" v="6241" actId="1076"/>
          <ac:picMkLst>
            <pc:docMk/>
            <pc:sldMk cId="413054312" sldId="264"/>
            <ac:picMk id="17" creationId="{A3DE4BC1-3ABD-5F18-E76E-374EA13EBBC6}"/>
          </ac:picMkLst>
        </pc:picChg>
        <pc:picChg chg="add del mod modCrop">
          <ac:chgData name="Ashish Patwa" userId="371ab31b004d0829" providerId="LiveId" clId="{E7DBA271-6D9B-42DD-AEE5-CEDB5FB77387}" dt="2022-06-09T12:27:54.028" v="6393" actId="478"/>
          <ac:picMkLst>
            <pc:docMk/>
            <pc:sldMk cId="413054312" sldId="264"/>
            <ac:picMk id="20" creationId="{D31FA479-4B61-C40E-75FF-1D557E6FD5B9}"/>
          </ac:picMkLst>
        </pc:picChg>
        <pc:picChg chg="add mod modCrop">
          <ac:chgData name="Ashish Patwa" userId="371ab31b004d0829" providerId="LiveId" clId="{E7DBA271-6D9B-42DD-AEE5-CEDB5FB77387}" dt="2022-06-09T12:30:18.317" v="6487" actId="1076"/>
          <ac:picMkLst>
            <pc:docMk/>
            <pc:sldMk cId="413054312" sldId="264"/>
            <ac:picMk id="22" creationId="{518C30A0-7779-4700-9DA5-0E04A4B49101}"/>
          </ac:picMkLst>
        </pc:picChg>
      </pc:sldChg>
      <pc:sldChg chg="addSp delSp modSp new mod">
        <pc:chgData name="Ashish Patwa" userId="371ab31b004d0829" providerId="LiveId" clId="{E7DBA271-6D9B-42DD-AEE5-CEDB5FB77387}" dt="2022-06-09T19:37:09.360" v="11945" actId="1076"/>
        <pc:sldMkLst>
          <pc:docMk/>
          <pc:sldMk cId="4145675188" sldId="265"/>
        </pc:sldMkLst>
        <pc:spChg chg="del">
          <ac:chgData name="Ashish Patwa" userId="371ab31b004d0829" providerId="LiveId" clId="{E7DBA271-6D9B-42DD-AEE5-CEDB5FB77387}" dt="2022-06-09T11:33:31.189" v="5035" actId="478"/>
          <ac:spMkLst>
            <pc:docMk/>
            <pc:sldMk cId="4145675188" sldId="265"/>
            <ac:spMk id="2" creationId="{8D020C02-3526-BA2E-090E-33CE2F2B15D6}"/>
          </ac:spMkLst>
        </pc:spChg>
        <pc:spChg chg="del">
          <ac:chgData name="Ashish Patwa" userId="371ab31b004d0829" providerId="LiveId" clId="{E7DBA271-6D9B-42DD-AEE5-CEDB5FB77387}" dt="2022-06-09T11:33:32.633" v="5036" actId="478"/>
          <ac:spMkLst>
            <pc:docMk/>
            <pc:sldMk cId="4145675188" sldId="265"/>
            <ac:spMk id="3" creationId="{1B6BF67A-7EE5-3231-0005-F194D37DCD6C}"/>
          </ac:spMkLst>
        </pc:spChg>
        <pc:spChg chg="add mod">
          <ac:chgData name="Ashish Patwa" userId="371ab31b004d0829" providerId="LiveId" clId="{E7DBA271-6D9B-42DD-AEE5-CEDB5FB77387}" dt="2022-06-09T11:46:25.795" v="5459" actId="2711"/>
          <ac:spMkLst>
            <pc:docMk/>
            <pc:sldMk cId="4145675188" sldId="265"/>
            <ac:spMk id="5" creationId="{DD91394F-02B4-0C81-F8D9-DE060AB82664}"/>
          </ac:spMkLst>
        </pc:spChg>
        <pc:spChg chg="add mod">
          <ac:chgData name="Ashish Patwa" userId="371ab31b004d0829" providerId="LiveId" clId="{E7DBA271-6D9B-42DD-AEE5-CEDB5FB77387}" dt="2022-06-09T11:45:43.860" v="5456" actId="14100"/>
          <ac:spMkLst>
            <pc:docMk/>
            <pc:sldMk cId="4145675188" sldId="265"/>
            <ac:spMk id="6" creationId="{A744E70A-5654-1D9C-CE9D-09867F1C9408}"/>
          </ac:spMkLst>
        </pc:spChg>
        <pc:spChg chg="add mod">
          <ac:chgData name="Ashish Patwa" userId="371ab31b004d0829" providerId="LiveId" clId="{E7DBA271-6D9B-42DD-AEE5-CEDB5FB77387}" dt="2022-06-09T11:33:59.048" v="5043" actId="571"/>
          <ac:spMkLst>
            <pc:docMk/>
            <pc:sldMk cId="4145675188" sldId="265"/>
            <ac:spMk id="7" creationId="{8022D2DA-0B31-0892-AC33-71D7311E2764}"/>
          </ac:spMkLst>
        </pc:spChg>
        <pc:spChg chg="add mod">
          <ac:chgData name="Ashish Patwa" userId="371ab31b004d0829" providerId="LiveId" clId="{E7DBA271-6D9B-42DD-AEE5-CEDB5FB77387}" dt="2022-06-09T14:06:31.426" v="8395" actId="115"/>
          <ac:spMkLst>
            <pc:docMk/>
            <pc:sldMk cId="4145675188" sldId="265"/>
            <ac:spMk id="10" creationId="{FC384B8B-3805-E49B-1E13-7FF23C6407AE}"/>
          </ac:spMkLst>
        </pc:spChg>
        <pc:spChg chg="add mod">
          <ac:chgData name="Ashish Patwa" userId="371ab31b004d0829" providerId="LiveId" clId="{E7DBA271-6D9B-42DD-AEE5-CEDB5FB77387}" dt="2022-06-09T14:04:28.314" v="8392" actId="113"/>
          <ac:spMkLst>
            <pc:docMk/>
            <pc:sldMk cId="4145675188" sldId="265"/>
            <ac:spMk id="18" creationId="{222B7F23-648A-8E20-3562-EAEB7FC62BE3}"/>
          </ac:spMkLst>
        </pc:spChg>
        <pc:picChg chg="add del mod modCrop">
          <ac:chgData name="Ashish Patwa" userId="371ab31b004d0829" providerId="LiveId" clId="{E7DBA271-6D9B-42DD-AEE5-CEDB5FB77387}" dt="2022-06-09T12:02:15.267" v="5764" actId="21"/>
          <ac:picMkLst>
            <pc:docMk/>
            <pc:sldMk cId="4145675188" sldId="265"/>
            <ac:picMk id="4" creationId="{BEA9CE5C-C34B-764E-5509-A523B4B38C00}"/>
          </ac:picMkLst>
        </pc:picChg>
        <pc:picChg chg="add mod">
          <ac:chgData name="Ashish Patwa" userId="371ab31b004d0829" providerId="LiveId" clId="{E7DBA271-6D9B-42DD-AEE5-CEDB5FB77387}" dt="2022-06-09T12:02:30.132" v="5767" actId="1076"/>
          <ac:picMkLst>
            <pc:docMk/>
            <pc:sldMk cId="4145675188" sldId="265"/>
            <ac:picMk id="8" creationId="{8986C2FE-EF39-231B-9DB4-6E0A7F519699}"/>
          </ac:picMkLst>
        </pc:picChg>
        <pc:picChg chg="add del mod modCrop">
          <ac:chgData name="Ashish Patwa" userId="371ab31b004d0829" providerId="LiveId" clId="{E7DBA271-6D9B-42DD-AEE5-CEDB5FB77387}" dt="2022-06-09T12:37:53.078" v="6501" actId="21"/>
          <ac:picMkLst>
            <pc:docMk/>
            <pc:sldMk cId="4145675188" sldId="265"/>
            <ac:picMk id="12" creationId="{3B2A3806-585F-76D2-6B3F-14517719C2BB}"/>
          </ac:picMkLst>
        </pc:picChg>
        <pc:picChg chg="add mod modCrop">
          <ac:chgData name="Ashish Patwa" userId="371ab31b004d0829" providerId="LiveId" clId="{E7DBA271-6D9B-42DD-AEE5-CEDB5FB77387}" dt="2022-06-09T19:37:09.360" v="11945" actId="1076"/>
          <ac:picMkLst>
            <pc:docMk/>
            <pc:sldMk cId="4145675188" sldId="265"/>
            <ac:picMk id="14" creationId="{AA4A3076-B858-DF3F-7A4F-4A599501A364}"/>
          </ac:picMkLst>
        </pc:picChg>
        <pc:picChg chg="add mod modCrop">
          <ac:chgData name="Ashish Patwa" userId="371ab31b004d0829" providerId="LiveId" clId="{E7DBA271-6D9B-42DD-AEE5-CEDB5FB77387}" dt="2022-06-09T12:47:07.343" v="6541" actId="1076"/>
          <ac:picMkLst>
            <pc:docMk/>
            <pc:sldMk cId="4145675188" sldId="265"/>
            <ac:picMk id="16" creationId="{A28830C5-2A96-0E48-C288-9B3EF612A936}"/>
          </ac:picMkLst>
        </pc:picChg>
      </pc:sldChg>
      <pc:sldChg chg="addSp delSp modSp new mod addCm delCm">
        <pc:chgData name="Ashish Patwa" userId="371ab31b004d0829" providerId="LiveId" clId="{E7DBA271-6D9B-42DD-AEE5-CEDB5FB77387}" dt="2022-06-09T19:38:40.845" v="11947" actId="1076"/>
        <pc:sldMkLst>
          <pc:docMk/>
          <pc:sldMk cId="259367230" sldId="266"/>
        </pc:sldMkLst>
        <pc:spChg chg="del">
          <ac:chgData name="Ashish Patwa" userId="371ab31b004d0829" providerId="LiveId" clId="{E7DBA271-6D9B-42DD-AEE5-CEDB5FB77387}" dt="2022-06-09T12:48:08.523" v="6548" actId="478"/>
          <ac:spMkLst>
            <pc:docMk/>
            <pc:sldMk cId="259367230" sldId="266"/>
            <ac:spMk id="2" creationId="{C71ACF2F-4212-78EA-7393-1EFFCC8B0075}"/>
          </ac:spMkLst>
        </pc:spChg>
        <pc:spChg chg="del">
          <ac:chgData name="Ashish Patwa" userId="371ab31b004d0829" providerId="LiveId" clId="{E7DBA271-6D9B-42DD-AEE5-CEDB5FB77387}" dt="2022-06-09T12:48:11.978" v="6549" actId="478"/>
          <ac:spMkLst>
            <pc:docMk/>
            <pc:sldMk cId="259367230" sldId="266"/>
            <ac:spMk id="3" creationId="{0BE10F69-8D0C-2B27-D302-3F79FF8C0B38}"/>
          </ac:spMkLst>
        </pc:spChg>
        <pc:spChg chg="add mod">
          <ac:chgData name="Ashish Patwa" userId="371ab31b004d0829" providerId="LiveId" clId="{E7DBA271-6D9B-42DD-AEE5-CEDB5FB77387}" dt="2022-06-09T14:11:17.549" v="8588" actId="1076"/>
          <ac:spMkLst>
            <pc:docMk/>
            <pc:sldMk cId="259367230" sldId="266"/>
            <ac:spMk id="4" creationId="{C253D298-442F-D6B2-E5F4-83BA07EE362C}"/>
          </ac:spMkLst>
        </pc:spChg>
        <pc:spChg chg="add mod">
          <ac:chgData name="Ashish Patwa" userId="371ab31b004d0829" providerId="LiveId" clId="{E7DBA271-6D9B-42DD-AEE5-CEDB5FB77387}" dt="2022-06-09T18:10:23.469" v="10723" actId="20577"/>
          <ac:spMkLst>
            <pc:docMk/>
            <pc:sldMk cId="259367230" sldId="266"/>
            <ac:spMk id="5" creationId="{EBBA47BD-E509-CFD4-4664-19F34FBA5288}"/>
          </ac:spMkLst>
        </pc:spChg>
        <pc:spChg chg="add mod">
          <ac:chgData name="Ashish Patwa" userId="371ab31b004d0829" providerId="LiveId" clId="{E7DBA271-6D9B-42DD-AEE5-CEDB5FB77387}" dt="2022-06-09T15:08:07.364" v="9077" actId="1076"/>
          <ac:spMkLst>
            <pc:docMk/>
            <pc:sldMk cId="259367230" sldId="266"/>
            <ac:spMk id="6" creationId="{ECDEBD91-8165-218F-8F90-CB9199298419}"/>
          </ac:spMkLst>
        </pc:spChg>
        <pc:spChg chg="add mod">
          <ac:chgData name="Ashish Patwa" userId="371ab31b004d0829" providerId="LiveId" clId="{E7DBA271-6D9B-42DD-AEE5-CEDB5FB77387}" dt="2022-06-09T15:07:49.027" v="9072" actId="1076"/>
          <ac:spMkLst>
            <pc:docMk/>
            <pc:sldMk cId="259367230" sldId="266"/>
            <ac:spMk id="9" creationId="{9BFF3E44-6BBD-7DD4-7C62-B1706C019499}"/>
          </ac:spMkLst>
        </pc:spChg>
        <pc:spChg chg="add del mod">
          <ac:chgData name="Ashish Patwa" userId="371ab31b004d0829" providerId="LiveId" clId="{E7DBA271-6D9B-42DD-AEE5-CEDB5FB77387}" dt="2022-06-09T13:33:16.377" v="7413"/>
          <ac:spMkLst>
            <pc:docMk/>
            <pc:sldMk cId="259367230" sldId="266"/>
            <ac:spMk id="12" creationId="{B9BAA8F1-C454-4331-A72B-EEA2E16B88DF}"/>
          </ac:spMkLst>
        </pc:spChg>
        <pc:spChg chg="add mod">
          <ac:chgData name="Ashish Patwa" userId="371ab31b004d0829" providerId="LiveId" clId="{E7DBA271-6D9B-42DD-AEE5-CEDB5FB77387}" dt="2022-06-09T15:08:02.452" v="9076" actId="1076"/>
          <ac:spMkLst>
            <pc:docMk/>
            <pc:sldMk cId="259367230" sldId="266"/>
            <ac:spMk id="13" creationId="{758FDAC3-2C9F-9253-F1B8-1BBFF14722A5}"/>
          </ac:spMkLst>
        </pc:spChg>
        <pc:spChg chg="add mod">
          <ac:chgData name="Ashish Patwa" userId="371ab31b004d0829" providerId="LiveId" clId="{E7DBA271-6D9B-42DD-AEE5-CEDB5FB77387}" dt="2022-06-09T14:18:59.801" v="8779" actId="1076"/>
          <ac:spMkLst>
            <pc:docMk/>
            <pc:sldMk cId="259367230" sldId="266"/>
            <ac:spMk id="14" creationId="{2BCAD335-331E-6EAC-495F-A93DFF81A1AB}"/>
          </ac:spMkLst>
        </pc:spChg>
        <pc:spChg chg="add mod">
          <ac:chgData name="Ashish Patwa" userId="371ab31b004d0829" providerId="LiveId" clId="{E7DBA271-6D9B-42DD-AEE5-CEDB5FB77387}" dt="2022-06-09T15:07:42.530" v="9070" actId="1076"/>
          <ac:spMkLst>
            <pc:docMk/>
            <pc:sldMk cId="259367230" sldId="266"/>
            <ac:spMk id="15" creationId="{C7305545-787E-8EED-632C-2EFAA759B9DC}"/>
          </ac:spMkLst>
        </pc:spChg>
        <pc:spChg chg="add mod">
          <ac:chgData name="Ashish Patwa" userId="371ab31b004d0829" providerId="LiveId" clId="{E7DBA271-6D9B-42DD-AEE5-CEDB5FB77387}" dt="2022-06-09T15:08:09.382" v="9078" actId="1076"/>
          <ac:spMkLst>
            <pc:docMk/>
            <pc:sldMk cId="259367230" sldId="266"/>
            <ac:spMk id="16" creationId="{2366BA4C-2C74-A1D2-57DC-90FADC7C7257}"/>
          </ac:spMkLst>
        </pc:spChg>
        <pc:spChg chg="add del mod">
          <ac:chgData name="Ashish Patwa" userId="371ab31b004d0829" providerId="LiveId" clId="{E7DBA271-6D9B-42DD-AEE5-CEDB5FB77387}" dt="2022-06-09T13:42:32.194" v="7783" actId="478"/>
          <ac:spMkLst>
            <pc:docMk/>
            <pc:sldMk cId="259367230" sldId="266"/>
            <ac:spMk id="17" creationId="{428AF34F-3983-1FCD-A77A-F977404B779E}"/>
          </ac:spMkLst>
        </pc:spChg>
        <pc:spChg chg="add mod">
          <ac:chgData name="Ashish Patwa" userId="371ab31b004d0829" providerId="LiveId" clId="{E7DBA271-6D9B-42DD-AEE5-CEDB5FB77387}" dt="2022-06-09T15:07:55.403" v="9074" actId="1076"/>
          <ac:spMkLst>
            <pc:docMk/>
            <pc:sldMk cId="259367230" sldId="266"/>
            <ac:spMk id="20" creationId="{A7AF11DB-125E-44C1-F8AB-10505E6A8A73}"/>
          </ac:spMkLst>
        </pc:spChg>
        <pc:spChg chg="add mod">
          <ac:chgData name="Ashish Patwa" userId="371ab31b004d0829" providerId="LiveId" clId="{E7DBA271-6D9B-42DD-AEE5-CEDB5FB77387}" dt="2022-06-09T14:17:46.449" v="8777" actId="20577"/>
          <ac:spMkLst>
            <pc:docMk/>
            <pc:sldMk cId="259367230" sldId="266"/>
            <ac:spMk id="21" creationId="{BD7DA279-1660-F548-4631-BBFA423AED0A}"/>
          </ac:spMkLst>
        </pc:spChg>
        <pc:picChg chg="add mod modCrop">
          <ac:chgData name="Ashish Patwa" userId="371ab31b004d0829" providerId="LiveId" clId="{E7DBA271-6D9B-42DD-AEE5-CEDB5FB77387}" dt="2022-06-09T15:07:45.966" v="9071" actId="1076"/>
          <ac:picMkLst>
            <pc:docMk/>
            <pc:sldMk cId="259367230" sldId="266"/>
            <ac:picMk id="8" creationId="{9BB1316B-93C3-5BEA-8633-3A65037F8A0C}"/>
          </ac:picMkLst>
        </pc:picChg>
        <pc:picChg chg="add mod modCrop">
          <ac:chgData name="Ashish Patwa" userId="371ab31b004d0829" providerId="LiveId" clId="{E7DBA271-6D9B-42DD-AEE5-CEDB5FB77387}" dt="2022-06-09T18:08:56.850" v="10641" actId="14100"/>
          <ac:picMkLst>
            <pc:docMk/>
            <pc:sldMk cId="259367230" sldId="266"/>
            <ac:picMk id="11" creationId="{2DC89000-B18C-9F8F-AAD1-1AB284E52F5F}"/>
          </ac:picMkLst>
        </pc:picChg>
        <pc:picChg chg="add del mod">
          <ac:chgData name="Ashish Patwa" userId="371ab31b004d0829" providerId="LiveId" clId="{E7DBA271-6D9B-42DD-AEE5-CEDB5FB77387}" dt="2022-06-09T13:57:01.987" v="8312" actId="478"/>
          <ac:picMkLst>
            <pc:docMk/>
            <pc:sldMk cId="259367230" sldId="266"/>
            <ac:picMk id="18" creationId="{BB817AD3-0761-3F38-C246-07030914267C}"/>
          </ac:picMkLst>
        </pc:picChg>
        <pc:picChg chg="add mod">
          <ac:chgData name="Ashish Patwa" userId="371ab31b004d0829" providerId="LiveId" clId="{E7DBA271-6D9B-42DD-AEE5-CEDB5FB77387}" dt="2022-06-09T19:38:40.845" v="11947" actId="1076"/>
          <ac:picMkLst>
            <pc:docMk/>
            <pc:sldMk cId="259367230" sldId="266"/>
            <ac:picMk id="19" creationId="{AE4B8113-1B9B-F349-589B-8994DE3F807A}"/>
          </ac:picMkLst>
        </pc:picChg>
      </pc:sldChg>
      <pc:sldChg chg="addSp delSp modSp new mod">
        <pc:chgData name="Ashish Patwa" userId="371ab31b004d0829" providerId="LiveId" clId="{E7DBA271-6D9B-42DD-AEE5-CEDB5FB77387}" dt="2022-06-09T15:13:46.060" v="9083" actId="1076"/>
        <pc:sldMkLst>
          <pc:docMk/>
          <pc:sldMk cId="3232150490" sldId="267"/>
        </pc:sldMkLst>
        <pc:spChg chg="del">
          <ac:chgData name="Ashish Patwa" userId="371ab31b004d0829" providerId="LiveId" clId="{E7DBA271-6D9B-42DD-AEE5-CEDB5FB77387}" dt="2022-06-09T14:05:17.355" v="8393" actId="478"/>
          <ac:spMkLst>
            <pc:docMk/>
            <pc:sldMk cId="3232150490" sldId="267"/>
            <ac:spMk id="2" creationId="{D45BF7F4-B89E-84B8-EE3D-02A4220C393B}"/>
          </ac:spMkLst>
        </pc:spChg>
        <pc:spChg chg="del">
          <ac:chgData name="Ashish Patwa" userId="371ab31b004d0829" providerId="LiveId" clId="{E7DBA271-6D9B-42DD-AEE5-CEDB5FB77387}" dt="2022-06-09T14:05:20.063" v="8394" actId="478"/>
          <ac:spMkLst>
            <pc:docMk/>
            <pc:sldMk cId="3232150490" sldId="267"/>
            <ac:spMk id="3" creationId="{107F9D2D-9A3D-E12E-05CE-6DA87AC9C53E}"/>
          </ac:spMkLst>
        </pc:spChg>
        <pc:spChg chg="add mod">
          <ac:chgData name="Ashish Patwa" userId="371ab31b004d0829" providerId="LiveId" clId="{E7DBA271-6D9B-42DD-AEE5-CEDB5FB77387}" dt="2022-06-09T15:13:46.060" v="9083" actId="1076"/>
          <ac:spMkLst>
            <pc:docMk/>
            <pc:sldMk cId="3232150490" sldId="267"/>
            <ac:spMk id="4" creationId="{9254B550-AD66-3929-0D18-91E640A6CCB0}"/>
          </ac:spMkLst>
        </pc:spChg>
        <pc:spChg chg="add del mod">
          <ac:chgData name="Ashish Patwa" userId="371ab31b004d0829" providerId="LiveId" clId="{E7DBA271-6D9B-42DD-AEE5-CEDB5FB77387}" dt="2022-06-09T14:42:11.049" v="8873"/>
          <ac:spMkLst>
            <pc:docMk/>
            <pc:sldMk cId="3232150490" sldId="267"/>
            <ac:spMk id="5" creationId="{B5117000-87CC-A0EB-480F-16F2E45069A1}"/>
          </ac:spMkLst>
        </pc:spChg>
        <pc:spChg chg="add mod">
          <ac:chgData name="Ashish Patwa" userId="371ab31b004d0829" providerId="LiveId" clId="{E7DBA271-6D9B-42DD-AEE5-CEDB5FB77387}" dt="2022-06-09T15:13:28.011" v="9080"/>
          <ac:spMkLst>
            <pc:docMk/>
            <pc:sldMk cId="3232150490" sldId="267"/>
            <ac:spMk id="7" creationId="{727D5F91-16C0-BF01-A24F-DED11E5C0474}"/>
          </ac:spMkLst>
        </pc:spChg>
        <pc:spChg chg="add mod">
          <ac:chgData name="Ashish Patwa" userId="371ab31b004d0829" providerId="LiveId" clId="{E7DBA271-6D9B-42DD-AEE5-CEDB5FB77387}" dt="2022-06-09T14:58:32.752" v="9038" actId="20577"/>
          <ac:spMkLst>
            <pc:docMk/>
            <pc:sldMk cId="3232150490" sldId="267"/>
            <ac:spMk id="9" creationId="{9B5C6938-2579-00A7-2F2F-F83CCC10AA1D}"/>
          </ac:spMkLst>
        </pc:spChg>
        <pc:spChg chg="add del">
          <ac:chgData name="Ashish Patwa" userId="371ab31b004d0829" providerId="LiveId" clId="{E7DBA271-6D9B-42DD-AEE5-CEDB5FB77387}" dt="2022-06-09T14:55:32.742" v="9010" actId="22"/>
          <ac:spMkLst>
            <pc:docMk/>
            <pc:sldMk cId="3232150490" sldId="267"/>
            <ac:spMk id="11" creationId="{C74F7F32-1EC5-2B08-7471-86FEEBB791D8}"/>
          </ac:spMkLst>
        </pc:spChg>
        <pc:spChg chg="add mod">
          <ac:chgData name="Ashish Patwa" userId="371ab31b004d0829" providerId="LiveId" clId="{E7DBA271-6D9B-42DD-AEE5-CEDB5FB77387}" dt="2022-06-09T15:00:08.826" v="9054" actId="14100"/>
          <ac:spMkLst>
            <pc:docMk/>
            <pc:sldMk cId="3232150490" sldId="267"/>
            <ac:spMk id="15" creationId="{7D33AF03-F508-6BDA-089F-5A35AF7401E7}"/>
          </ac:spMkLst>
        </pc:spChg>
        <pc:spChg chg="add mod">
          <ac:chgData name="Ashish Patwa" userId="371ab31b004d0829" providerId="LiveId" clId="{E7DBA271-6D9B-42DD-AEE5-CEDB5FB77387}" dt="2022-06-09T15:02:02.690" v="9064" actId="1076"/>
          <ac:spMkLst>
            <pc:docMk/>
            <pc:sldMk cId="3232150490" sldId="267"/>
            <ac:spMk id="17" creationId="{DED438BB-DB43-3613-3A92-163982693693}"/>
          </ac:spMkLst>
        </pc:spChg>
        <pc:picChg chg="add mod modCrop">
          <ac:chgData name="Ashish Patwa" userId="371ab31b004d0829" providerId="LiveId" clId="{E7DBA271-6D9B-42DD-AEE5-CEDB5FB77387}" dt="2022-06-09T14:59:29.522" v="9046" actId="1076"/>
          <ac:picMkLst>
            <pc:docMk/>
            <pc:sldMk cId="3232150490" sldId="267"/>
            <ac:picMk id="13" creationId="{7C176E8B-4A84-9C31-268B-F9A024E64FA4}"/>
          </ac:picMkLst>
        </pc:picChg>
      </pc:sldChg>
      <pc:sldChg chg="addSp delSp modSp new mod">
        <pc:chgData name="Ashish Patwa" userId="371ab31b004d0829" providerId="LiveId" clId="{E7DBA271-6D9B-42DD-AEE5-CEDB5FB77387}" dt="2022-06-09T23:18:44.475" v="14627" actId="20577"/>
        <pc:sldMkLst>
          <pc:docMk/>
          <pc:sldMk cId="1193904867" sldId="268"/>
        </pc:sldMkLst>
        <pc:spChg chg="del">
          <ac:chgData name="Ashish Patwa" userId="371ab31b004d0829" providerId="LiveId" clId="{E7DBA271-6D9B-42DD-AEE5-CEDB5FB77387}" dt="2022-06-09T15:03:45.062" v="9067" actId="478"/>
          <ac:spMkLst>
            <pc:docMk/>
            <pc:sldMk cId="1193904867" sldId="268"/>
            <ac:spMk id="2" creationId="{42748F9B-A3D4-5E4F-1053-32DF77EDF586}"/>
          </ac:spMkLst>
        </pc:spChg>
        <pc:spChg chg="del">
          <ac:chgData name="Ashish Patwa" userId="371ab31b004d0829" providerId="LiveId" clId="{E7DBA271-6D9B-42DD-AEE5-CEDB5FB77387}" dt="2022-06-09T15:03:48.406" v="9068" actId="478"/>
          <ac:spMkLst>
            <pc:docMk/>
            <pc:sldMk cId="1193904867" sldId="268"/>
            <ac:spMk id="3" creationId="{D8FF274B-F535-737E-12B9-2483E6B734A2}"/>
          </ac:spMkLst>
        </pc:spChg>
        <pc:spChg chg="add mod">
          <ac:chgData name="Ashish Patwa" userId="371ab31b004d0829" providerId="LiveId" clId="{E7DBA271-6D9B-42DD-AEE5-CEDB5FB77387}" dt="2022-06-09T23:18:44.475" v="14627" actId="20577"/>
          <ac:spMkLst>
            <pc:docMk/>
            <pc:sldMk cId="1193904867" sldId="268"/>
            <ac:spMk id="4" creationId="{8D3D08EC-DCA8-9DA8-3B41-EBCD488125BD}"/>
          </ac:spMkLst>
        </pc:spChg>
        <pc:spChg chg="add del mod">
          <ac:chgData name="Ashish Patwa" userId="371ab31b004d0829" providerId="LiveId" clId="{E7DBA271-6D9B-42DD-AEE5-CEDB5FB77387}" dt="2022-06-09T16:57:33.875" v="9394"/>
          <ac:spMkLst>
            <pc:docMk/>
            <pc:sldMk cId="1193904867" sldId="268"/>
            <ac:spMk id="5" creationId="{377DB1AD-241C-78E2-939E-DDDFBDBDFD2E}"/>
          </ac:spMkLst>
        </pc:spChg>
        <pc:spChg chg="add del mod">
          <ac:chgData name="Ashish Patwa" userId="371ab31b004d0829" providerId="LiveId" clId="{E7DBA271-6D9B-42DD-AEE5-CEDB5FB77387}" dt="2022-06-09T16:57:42.837" v="9397"/>
          <ac:spMkLst>
            <pc:docMk/>
            <pc:sldMk cId="1193904867" sldId="268"/>
            <ac:spMk id="6" creationId="{15A242A9-7C41-C9C1-7BA1-27AB5ACACD70}"/>
          </ac:spMkLst>
        </pc:spChg>
        <pc:spChg chg="add del mod">
          <ac:chgData name="Ashish Patwa" userId="371ab31b004d0829" providerId="LiveId" clId="{E7DBA271-6D9B-42DD-AEE5-CEDB5FB77387}" dt="2022-06-09T16:58:03.106" v="9400"/>
          <ac:spMkLst>
            <pc:docMk/>
            <pc:sldMk cId="1193904867" sldId="268"/>
            <ac:spMk id="7" creationId="{B66482CE-A764-FD8E-5E42-E01DFCFF2015}"/>
          </ac:spMkLst>
        </pc:spChg>
        <pc:spChg chg="add mod">
          <ac:chgData name="Ashish Patwa" userId="371ab31b004d0829" providerId="LiveId" clId="{E7DBA271-6D9B-42DD-AEE5-CEDB5FB77387}" dt="2022-06-09T16:59:59.078" v="9560" actId="1076"/>
          <ac:spMkLst>
            <pc:docMk/>
            <pc:sldMk cId="1193904867" sldId="268"/>
            <ac:spMk id="8" creationId="{53D912B3-BE0E-14E1-C186-4E53BD300B45}"/>
          </ac:spMkLst>
        </pc:spChg>
        <pc:spChg chg="add mod">
          <ac:chgData name="Ashish Patwa" userId="371ab31b004d0829" providerId="LiveId" clId="{E7DBA271-6D9B-42DD-AEE5-CEDB5FB77387}" dt="2022-06-09T17:57:02.187" v="10110" actId="20577"/>
          <ac:spMkLst>
            <pc:docMk/>
            <pc:sldMk cId="1193904867" sldId="268"/>
            <ac:spMk id="11" creationId="{68308EB0-6F8F-6E31-722E-B3B63E3BDE4B}"/>
          </ac:spMkLst>
        </pc:spChg>
        <pc:spChg chg="add mod">
          <ac:chgData name="Ashish Patwa" userId="371ab31b004d0829" providerId="LiveId" clId="{E7DBA271-6D9B-42DD-AEE5-CEDB5FB77387}" dt="2022-06-09T18:05:12.584" v="10496" actId="1076"/>
          <ac:spMkLst>
            <pc:docMk/>
            <pc:sldMk cId="1193904867" sldId="268"/>
            <ac:spMk id="14" creationId="{E4180E61-9C77-8E8D-09BF-D67F99799C8C}"/>
          </ac:spMkLst>
        </pc:spChg>
        <pc:spChg chg="add del mod">
          <ac:chgData name="Ashish Patwa" userId="371ab31b004d0829" providerId="LiveId" clId="{E7DBA271-6D9B-42DD-AEE5-CEDB5FB77387}" dt="2022-06-09T18:04:04.671" v="10458"/>
          <ac:spMkLst>
            <pc:docMk/>
            <pc:sldMk cId="1193904867" sldId="268"/>
            <ac:spMk id="15" creationId="{066D6333-8851-FEE7-F4AF-850268AB7E0F}"/>
          </ac:spMkLst>
        </pc:spChg>
        <pc:picChg chg="add mod modCrop">
          <ac:chgData name="Ashish Patwa" userId="371ab31b004d0829" providerId="LiveId" clId="{E7DBA271-6D9B-42DD-AEE5-CEDB5FB77387}" dt="2022-06-09T17:36:05.402" v="10044" actId="1076"/>
          <ac:picMkLst>
            <pc:docMk/>
            <pc:sldMk cId="1193904867" sldId="268"/>
            <ac:picMk id="10" creationId="{7D9DB328-6DE8-D51D-0040-A406D2F90D1E}"/>
          </ac:picMkLst>
        </pc:picChg>
        <pc:picChg chg="add mod modCrop">
          <ac:chgData name="Ashish Patwa" userId="371ab31b004d0829" providerId="LiveId" clId="{E7DBA271-6D9B-42DD-AEE5-CEDB5FB77387}" dt="2022-06-09T17:54:04.553" v="10059" actId="14100"/>
          <ac:picMkLst>
            <pc:docMk/>
            <pc:sldMk cId="1193904867" sldId="268"/>
            <ac:picMk id="13" creationId="{7D89A743-5DC1-E3A8-6237-4180B471AC99}"/>
          </ac:picMkLst>
        </pc:picChg>
      </pc:sldChg>
      <pc:sldChg chg="addSp delSp modSp new mod">
        <pc:chgData name="Ashish Patwa" userId="371ab31b004d0829" providerId="LiveId" clId="{E7DBA271-6D9B-42DD-AEE5-CEDB5FB77387}" dt="2022-06-09T20:30:03.649" v="12476" actId="20577"/>
        <pc:sldMkLst>
          <pc:docMk/>
          <pc:sldMk cId="3247665695" sldId="269"/>
        </pc:sldMkLst>
        <pc:spChg chg="del">
          <ac:chgData name="Ashish Patwa" userId="371ab31b004d0829" providerId="LiveId" clId="{E7DBA271-6D9B-42DD-AEE5-CEDB5FB77387}" dt="2022-06-09T18:14:39.232" v="10725" actId="478"/>
          <ac:spMkLst>
            <pc:docMk/>
            <pc:sldMk cId="3247665695" sldId="269"/>
            <ac:spMk id="2" creationId="{6E82180A-7C6A-36CB-453F-02A8851DF640}"/>
          </ac:spMkLst>
        </pc:spChg>
        <pc:spChg chg="del">
          <ac:chgData name="Ashish Patwa" userId="371ab31b004d0829" providerId="LiveId" clId="{E7DBA271-6D9B-42DD-AEE5-CEDB5FB77387}" dt="2022-06-09T18:14:42.304" v="10726" actId="478"/>
          <ac:spMkLst>
            <pc:docMk/>
            <pc:sldMk cId="3247665695" sldId="269"/>
            <ac:spMk id="3" creationId="{6F600966-7994-AB6A-A49F-3BA13DE006B7}"/>
          </ac:spMkLst>
        </pc:spChg>
        <pc:spChg chg="add mod">
          <ac:chgData name="Ashish Patwa" userId="371ab31b004d0829" providerId="LiveId" clId="{E7DBA271-6D9B-42DD-AEE5-CEDB5FB77387}" dt="2022-06-09T18:35:23.452" v="10874" actId="20577"/>
          <ac:spMkLst>
            <pc:docMk/>
            <pc:sldMk cId="3247665695" sldId="269"/>
            <ac:spMk id="4" creationId="{C729ED3F-2EFA-50EF-1F4A-5BDBACE3CC01}"/>
          </ac:spMkLst>
        </pc:spChg>
        <pc:spChg chg="add mod">
          <ac:chgData name="Ashish Patwa" userId="371ab31b004d0829" providerId="LiveId" clId="{E7DBA271-6D9B-42DD-AEE5-CEDB5FB77387}" dt="2022-06-09T20:30:03.649" v="12476" actId="20577"/>
          <ac:spMkLst>
            <pc:docMk/>
            <pc:sldMk cId="3247665695" sldId="269"/>
            <ac:spMk id="5" creationId="{1904ECAF-9F47-D88B-8A0D-3432B6E8D121}"/>
          </ac:spMkLst>
        </pc:spChg>
      </pc:sldChg>
      <pc:sldChg chg="addSp delSp modSp new mod">
        <pc:chgData name="Ashish Patwa" userId="371ab31b004d0829" providerId="LiveId" clId="{E7DBA271-6D9B-42DD-AEE5-CEDB5FB77387}" dt="2022-06-09T20:16:59.716" v="12380" actId="14100"/>
        <pc:sldMkLst>
          <pc:docMk/>
          <pc:sldMk cId="3860492106" sldId="270"/>
        </pc:sldMkLst>
        <pc:spChg chg="del">
          <ac:chgData name="Ashish Patwa" userId="371ab31b004d0829" providerId="LiveId" clId="{E7DBA271-6D9B-42DD-AEE5-CEDB5FB77387}" dt="2022-06-09T18:47:35.106" v="11689" actId="478"/>
          <ac:spMkLst>
            <pc:docMk/>
            <pc:sldMk cId="3860492106" sldId="270"/>
            <ac:spMk id="2" creationId="{B5C8369F-33D6-EE93-39F9-4E85D99813BF}"/>
          </ac:spMkLst>
        </pc:spChg>
        <pc:spChg chg="del">
          <ac:chgData name="Ashish Patwa" userId="371ab31b004d0829" providerId="LiveId" clId="{E7DBA271-6D9B-42DD-AEE5-CEDB5FB77387}" dt="2022-06-09T18:47:38.415" v="11690" actId="478"/>
          <ac:spMkLst>
            <pc:docMk/>
            <pc:sldMk cId="3860492106" sldId="270"/>
            <ac:spMk id="3" creationId="{2AC4BEC8-DA99-616A-8A2D-AD88865100DF}"/>
          </ac:spMkLst>
        </pc:spChg>
        <pc:spChg chg="add del mod">
          <ac:chgData name="Ashish Patwa" userId="371ab31b004d0829" providerId="LiveId" clId="{E7DBA271-6D9B-42DD-AEE5-CEDB5FB77387}" dt="2022-06-09T19:02:11.846" v="11705" actId="478"/>
          <ac:spMkLst>
            <pc:docMk/>
            <pc:sldMk cId="3860492106" sldId="270"/>
            <ac:spMk id="6" creationId="{5B401723-884B-5ECA-DC7D-F2CABB09B332}"/>
          </ac:spMkLst>
        </pc:spChg>
        <pc:spChg chg="add mod">
          <ac:chgData name="Ashish Patwa" userId="371ab31b004d0829" providerId="LiveId" clId="{E7DBA271-6D9B-42DD-AEE5-CEDB5FB77387}" dt="2022-06-09T19:10:59.831" v="11907" actId="1076"/>
          <ac:spMkLst>
            <pc:docMk/>
            <pc:sldMk cId="3860492106" sldId="270"/>
            <ac:spMk id="7" creationId="{66AD414E-65F0-0116-9A9D-EDC0B64B67CD}"/>
          </ac:spMkLst>
        </pc:spChg>
        <pc:spChg chg="add mod">
          <ac:chgData name="Ashish Patwa" userId="371ab31b004d0829" providerId="LiveId" clId="{E7DBA271-6D9B-42DD-AEE5-CEDB5FB77387}" dt="2022-06-09T20:15:52.230" v="12367" actId="1076"/>
          <ac:spMkLst>
            <pc:docMk/>
            <pc:sldMk cId="3860492106" sldId="270"/>
            <ac:spMk id="8" creationId="{32C85A0A-F42D-8812-0E04-4322D4964989}"/>
          </ac:spMkLst>
        </pc:spChg>
        <pc:spChg chg="add del mod">
          <ac:chgData name="Ashish Patwa" userId="371ab31b004d0829" providerId="LiveId" clId="{E7DBA271-6D9B-42DD-AEE5-CEDB5FB77387}" dt="2022-06-09T19:11:00.191" v="11908"/>
          <ac:spMkLst>
            <pc:docMk/>
            <pc:sldMk cId="3860492106" sldId="270"/>
            <ac:spMk id="9" creationId="{AC9A5C9E-4C12-F323-AA72-11A78108DDEC}"/>
          </ac:spMkLst>
        </pc:spChg>
        <pc:spChg chg="add mod">
          <ac:chgData name="Ashish Patwa" userId="371ab31b004d0829" providerId="LiveId" clId="{E7DBA271-6D9B-42DD-AEE5-CEDB5FB77387}" dt="2022-06-09T19:12:30.122" v="11925" actId="1076"/>
          <ac:spMkLst>
            <pc:docMk/>
            <pc:sldMk cId="3860492106" sldId="270"/>
            <ac:spMk id="10" creationId="{BC3F077B-6026-A4C5-D6A9-7174B8E027CB}"/>
          </ac:spMkLst>
        </pc:spChg>
        <pc:spChg chg="add del mod">
          <ac:chgData name="Ashish Patwa" userId="371ab31b004d0829" providerId="LiveId" clId="{E7DBA271-6D9B-42DD-AEE5-CEDB5FB77387}" dt="2022-06-09T19:51:45.921" v="11950"/>
          <ac:spMkLst>
            <pc:docMk/>
            <pc:sldMk cId="3860492106" sldId="270"/>
            <ac:spMk id="17" creationId="{21499670-633A-1B3C-03CD-B3D2F62339F4}"/>
          </ac:spMkLst>
        </pc:spChg>
        <pc:spChg chg="add del mod">
          <ac:chgData name="Ashish Patwa" userId="371ab31b004d0829" providerId="LiveId" clId="{E7DBA271-6D9B-42DD-AEE5-CEDB5FB77387}" dt="2022-06-09T19:59:03.604" v="11956"/>
          <ac:spMkLst>
            <pc:docMk/>
            <pc:sldMk cId="3860492106" sldId="270"/>
            <ac:spMk id="18" creationId="{1EFB2CDB-D5DD-51F0-DF51-34EF377174EE}"/>
          </ac:spMkLst>
        </pc:spChg>
        <pc:spChg chg="add del mod">
          <ac:chgData name="Ashish Patwa" userId="371ab31b004d0829" providerId="LiveId" clId="{E7DBA271-6D9B-42DD-AEE5-CEDB5FB77387}" dt="2022-06-09T20:01:33.981" v="11962"/>
          <ac:spMkLst>
            <pc:docMk/>
            <pc:sldMk cId="3860492106" sldId="270"/>
            <ac:spMk id="19" creationId="{A6023E33-AA89-91CA-C889-62DA983B0A1A}"/>
          </ac:spMkLst>
        </pc:spChg>
        <pc:spChg chg="add mod">
          <ac:chgData name="Ashish Patwa" userId="371ab31b004d0829" providerId="LiveId" clId="{E7DBA271-6D9B-42DD-AEE5-CEDB5FB77387}" dt="2022-06-09T20:16:35.417" v="12375" actId="1076"/>
          <ac:spMkLst>
            <pc:docMk/>
            <pc:sldMk cId="3860492106" sldId="270"/>
            <ac:spMk id="20" creationId="{4A68949E-5243-8785-06D4-9BFC92D043AA}"/>
          </ac:spMkLst>
        </pc:spChg>
        <pc:spChg chg="add del mod">
          <ac:chgData name="Ashish Patwa" userId="371ab31b004d0829" providerId="LiveId" clId="{E7DBA271-6D9B-42DD-AEE5-CEDB5FB77387}" dt="2022-06-09T20:07:18.875" v="12140"/>
          <ac:spMkLst>
            <pc:docMk/>
            <pc:sldMk cId="3860492106" sldId="270"/>
            <ac:spMk id="21" creationId="{F0696F82-71D6-0B83-EF5D-CCF25C75B72A}"/>
          </ac:spMkLst>
        </pc:spChg>
        <pc:spChg chg="add mod">
          <ac:chgData name="Ashish Patwa" userId="371ab31b004d0829" providerId="LiveId" clId="{E7DBA271-6D9B-42DD-AEE5-CEDB5FB77387}" dt="2022-06-09T20:16:59.716" v="12380" actId="14100"/>
          <ac:spMkLst>
            <pc:docMk/>
            <pc:sldMk cId="3860492106" sldId="270"/>
            <ac:spMk id="22" creationId="{B83222F3-ED1F-5A05-BDCD-75E0E67A86DB}"/>
          </ac:spMkLst>
        </pc:spChg>
        <pc:spChg chg="add mod">
          <ac:chgData name="Ashish Patwa" userId="371ab31b004d0829" providerId="LiveId" clId="{E7DBA271-6D9B-42DD-AEE5-CEDB5FB77387}" dt="2022-06-09T20:16:14.797" v="12371" actId="1076"/>
          <ac:spMkLst>
            <pc:docMk/>
            <pc:sldMk cId="3860492106" sldId="270"/>
            <ac:spMk id="23" creationId="{929C1851-0A85-80AC-AB58-A7B875D18D54}"/>
          </ac:spMkLst>
        </pc:spChg>
        <pc:picChg chg="add mod modCrop">
          <ac:chgData name="Ashish Patwa" userId="371ab31b004d0829" providerId="LiveId" clId="{E7DBA271-6D9B-42DD-AEE5-CEDB5FB77387}" dt="2022-06-09T20:16:06.049" v="12370" actId="1076"/>
          <ac:picMkLst>
            <pc:docMk/>
            <pc:sldMk cId="3860492106" sldId="270"/>
            <ac:picMk id="4" creationId="{20F757BE-CC30-1946-8ECC-04DC8CB7BA23}"/>
          </ac:picMkLst>
        </pc:picChg>
        <pc:picChg chg="add mod">
          <ac:chgData name="Ashish Patwa" userId="371ab31b004d0829" providerId="LiveId" clId="{E7DBA271-6D9B-42DD-AEE5-CEDB5FB77387}" dt="2022-06-09T20:16:39.293" v="12376" actId="1076"/>
          <ac:picMkLst>
            <pc:docMk/>
            <pc:sldMk cId="3860492106" sldId="270"/>
            <ac:picMk id="12" creationId="{F819E0DD-5018-1F69-6CBB-891284158880}"/>
          </ac:picMkLst>
        </pc:picChg>
        <pc:picChg chg="add mod">
          <ac:chgData name="Ashish Patwa" userId="371ab31b004d0829" providerId="LiveId" clId="{E7DBA271-6D9B-42DD-AEE5-CEDB5FB77387}" dt="2022-06-09T20:16:48.917" v="12377" actId="1076"/>
          <ac:picMkLst>
            <pc:docMk/>
            <pc:sldMk cId="3860492106" sldId="270"/>
            <ac:picMk id="14" creationId="{3CF80EDB-11B4-48E6-0CF9-A8A0119B834D}"/>
          </ac:picMkLst>
        </pc:picChg>
        <pc:picChg chg="add mod">
          <ac:chgData name="Ashish Patwa" userId="371ab31b004d0829" providerId="LiveId" clId="{E7DBA271-6D9B-42DD-AEE5-CEDB5FB77387}" dt="2022-06-09T20:16:19.674" v="12372" actId="1076"/>
          <ac:picMkLst>
            <pc:docMk/>
            <pc:sldMk cId="3860492106" sldId="270"/>
            <ac:picMk id="16" creationId="{AA414040-F17D-7A9E-4BFF-921D64A5BEE9}"/>
          </ac:picMkLst>
        </pc:picChg>
      </pc:sldChg>
      <pc:sldChg chg="addSp delSp modSp new mod">
        <pc:chgData name="Ashish Patwa" userId="371ab31b004d0829" providerId="LiveId" clId="{E7DBA271-6D9B-42DD-AEE5-CEDB5FB77387}" dt="2022-06-09T21:15:31.281" v="12870" actId="20577"/>
        <pc:sldMkLst>
          <pc:docMk/>
          <pc:sldMk cId="665073178" sldId="271"/>
        </pc:sldMkLst>
        <pc:spChg chg="del">
          <ac:chgData name="Ashish Patwa" userId="371ab31b004d0829" providerId="LiveId" clId="{E7DBA271-6D9B-42DD-AEE5-CEDB5FB77387}" dt="2022-06-09T20:17:24.502" v="12382" actId="478"/>
          <ac:spMkLst>
            <pc:docMk/>
            <pc:sldMk cId="665073178" sldId="271"/>
            <ac:spMk id="2" creationId="{FB19AE9C-E75D-4AD5-BCB5-416A6CA1518C}"/>
          </ac:spMkLst>
        </pc:spChg>
        <pc:spChg chg="del">
          <ac:chgData name="Ashish Patwa" userId="371ab31b004d0829" providerId="LiveId" clId="{E7DBA271-6D9B-42DD-AEE5-CEDB5FB77387}" dt="2022-06-09T20:17:26.866" v="12383" actId="478"/>
          <ac:spMkLst>
            <pc:docMk/>
            <pc:sldMk cId="665073178" sldId="271"/>
            <ac:spMk id="3" creationId="{9B0E57B0-BF23-F9D6-9150-3B4614F3F1E6}"/>
          </ac:spMkLst>
        </pc:spChg>
        <pc:spChg chg="add del mod">
          <ac:chgData name="Ashish Patwa" userId="371ab31b004d0829" providerId="LiveId" clId="{E7DBA271-6D9B-42DD-AEE5-CEDB5FB77387}" dt="2022-06-09T20:27:31.399" v="12387"/>
          <ac:spMkLst>
            <pc:docMk/>
            <pc:sldMk cId="665073178" sldId="271"/>
            <ac:spMk id="4" creationId="{1EA8D87D-B9C1-BA4A-6EFB-445AD6CC6A9E}"/>
          </ac:spMkLst>
        </pc:spChg>
        <pc:spChg chg="add mod">
          <ac:chgData name="Ashish Patwa" userId="371ab31b004d0829" providerId="LiveId" clId="{E7DBA271-6D9B-42DD-AEE5-CEDB5FB77387}" dt="2022-06-09T20:29:40.097" v="12470" actId="1076"/>
          <ac:spMkLst>
            <pc:docMk/>
            <pc:sldMk cId="665073178" sldId="271"/>
            <ac:spMk id="6" creationId="{1449F438-E3DD-2C65-4A4A-CD6D69F152B6}"/>
          </ac:spMkLst>
        </pc:spChg>
        <pc:spChg chg="add mod">
          <ac:chgData name="Ashish Patwa" userId="371ab31b004d0829" providerId="LiveId" clId="{E7DBA271-6D9B-42DD-AEE5-CEDB5FB77387}" dt="2022-06-09T21:15:31.281" v="12870" actId="20577"/>
          <ac:spMkLst>
            <pc:docMk/>
            <pc:sldMk cId="665073178" sldId="271"/>
            <ac:spMk id="8" creationId="{566A5D80-BB54-4007-1049-25684CED8122}"/>
          </ac:spMkLst>
        </pc:spChg>
        <pc:spChg chg="add del mod">
          <ac:chgData name="Ashish Patwa" userId="371ab31b004d0829" providerId="LiveId" clId="{E7DBA271-6D9B-42DD-AEE5-CEDB5FB77387}" dt="2022-06-09T20:46:08.796" v="12619"/>
          <ac:spMkLst>
            <pc:docMk/>
            <pc:sldMk cId="665073178" sldId="271"/>
            <ac:spMk id="9" creationId="{7676727A-78B1-26F3-22CA-B06FF67B90DC}"/>
          </ac:spMkLst>
        </pc:spChg>
        <pc:spChg chg="add mod">
          <ac:chgData name="Ashish Patwa" userId="371ab31b004d0829" providerId="LiveId" clId="{E7DBA271-6D9B-42DD-AEE5-CEDB5FB77387}" dt="2022-06-09T20:48:00.826" v="12791" actId="14100"/>
          <ac:spMkLst>
            <pc:docMk/>
            <pc:sldMk cId="665073178" sldId="271"/>
            <ac:spMk id="10" creationId="{1C11E33B-CA86-8FA3-8D19-808AFDA0C829}"/>
          </ac:spMkLst>
        </pc:spChg>
        <pc:picChg chg="add mod">
          <ac:chgData name="Ashish Patwa" userId="371ab31b004d0829" providerId="LiveId" clId="{E7DBA271-6D9B-42DD-AEE5-CEDB5FB77387}" dt="2022-06-09T21:14:25.817" v="12858" actId="1076"/>
          <ac:picMkLst>
            <pc:docMk/>
            <pc:sldMk cId="665073178" sldId="271"/>
            <ac:picMk id="11" creationId="{F1DC26D3-3CED-2299-3857-3A0F7688A19B}"/>
          </ac:picMkLst>
        </pc:picChg>
      </pc:sldChg>
      <pc:sldChg chg="addSp delSp modSp new mod">
        <pc:chgData name="Ashish Patwa" userId="371ab31b004d0829" providerId="LiveId" clId="{E7DBA271-6D9B-42DD-AEE5-CEDB5FB77387}" dt="2022-06-09T22:09:21.845" v="13305" actId="1076"/>
        <pc:sldMkLst>
          <pc:docMk/>
          <pc:sldMk cId="2956076789" sldId="272"/>
        </pc:sldMkLst>
        <pc:spChg chg="del">
          <ac:chgData name="Ashish Patwa" userId="371ab31b004d0829" providerId="LiveId" clId="{E7DBA271-6D9B-42DD-AEE5-CEDB5FB77387}" dt="2022-06-09T20:49:16.946" v="12793" actId="478"/>
          <ac:spMkLst>
            <pc:docMk/>
            <pc:sldMk cId="2956076789" sldId="272"/>
            <ac:spMk id="2" creationId="{72AAC2FA-1445-DA15-0364-CEA11CE7B7B9}"/>
          </ac:spMkLst>
        </pc:spChg>
        <pc:spChg chg="del">
          <ac:chgData name="Ashish Patwa" userId="371ab31b004d0829" providerId="LiveId" clId="{E7DBA271-6D9B-42DD-AEE5-CEDB5FB77387}" dt="2022-06-09T20:49:19.637" v="12794" actId="478"/>
          <ac:spMkLst>
            <pc:docMk/>
            <pc:sldMk cId="2956076789" sldId="272"/>
            <ac:spMk id="3" creationId="{CE146BF1-F24D-7887-71CC-4BA0D3986EC5}"/>
          </ac:spMkLst>
        </pc:spChg>
        <pc:spChg chg="add mod">
          <ac:chgData name="Ashish Patwa" userId="371ab31b004d0829" providerId="LiveId" clId="{E7DBA271-6D9B-42DD-AEE5-CEDB5FB77387}" dt="2022-06-09T21:09:20.063" v="12845" actId="113"/>
          <ac:spMkLst>
            <pc:docMk/>
            <pc:sldMk cId="2956076789" sldId="272"/>
            <ac:spMk id="4" creationId="{4CB6A2AB-1CBC-37D4-DD6C-15FCB036573E}"/>
          </ac:spMkLst>
        </pc:spChg>
        <pc:spChg chg="add mod">
          <ac:chgData name="Ashish Patwa" userId="371ab31b004d0829" providerId="LiveId" clId="{E7DBA271-6D9B-42DD-AEE5-CEDB5FB77387}" dt="2022-06-09T22:06:46.770" v="13301" actId="20577"/>
          <ac:spMkLst>
            <pc:docMk/>
            <pc:sldMk cId="2956076789" sldId="272"/>
            <ac:spMk id="6" creationId="{14B02A6F-B231-764F-52B9-DAAB55698752}"/>
          </ac:spMkLst>
        </pc:spChg>
        <pc:picChg chg="add mod">
          <ac:chgData name="Ashish Patwa" userId="371ab31b004d0829" providerId="LiveId" clId="{E7DBA271-6D9B-42DD-AEE5-CEDB5FB77387}" dt="2022-06-09T22:09:21.845" v="13305" actId="1076"/>
          <ac:picMkLst>
            <pc:docMk/>
            <pc:sldMk cId="2956076789" sldId="272"/>
            <ac:picMk id="7" creationId="{1A25BFC2-27EF-8904-8869-A5C945499F02}"/>
          </ac:picMkLst>
        </pc:picChg>
        <pc:picChg chg="add del mod">
          <ac:chgData name="Ashish Patwa" userId="371ab31b004d0829" providerId="LiveId" clId="{E7DBA271-6D9B-42DD-AEE5-CEDB5FB77387}" dt="2022-06-09T22:02:33.032" v="13117" actId="478"/>
          <ac:picMkLst>
            <pc:docMk/>
            <pc:sldMk cId="2956076789" sldId="272"/>
            <ac:picMk id="8" creationId="{88845791-181C-510C-5EF0-29887DDDFF0B}"/>
          </ac:picMkLst>
        </pc:picChg>
      </pc:sldChg>
      <pc:sldChg chg="addSp delSp modSp new mod">
        <pc:chgData name="Ashish Patwa" userId="371ab31b004d0829" providerId="LiveId" clId="{E7DBA271-6D9B-42DD-AEE5-CEDB5FB77387}" dt="2022-06-09T22:51:10.341" v="13953" actId="21"/>
        <pc:sldMkLst>
          <pc:docMk/>
          <pc:sldMk cId="2088856220" sldId="273"/>
        </pc:sldMkLst>
        <pc:spChg chg="del">
          <ac:chgData name="Ashish Patwa" userId="371ab31b004d0829" providerId="LiveId" clId="{E7DBA271-6D9B-42DD-AEE5-CEDB5FB77387}" dt="2022-06-09T22:07:29.841" v="13303" actId="478"/>
          <ac:spMkLst>
            <pc:docMk/>
            <pc:sldMk cId="2088856220" sldId="273"/>
            <ac:spMk id="2" creationId="{A500F7BB-E278-7F4F-B4BA-FD45C1A33E2D}"/>
          </ac:spMkLst>
        </pc:spChg>
        <pc:spChg chg="del">
          <ac:chgData name="Ashish Patwa" userId="371ab31b004d0829" providerId="LiveId" clId="{E7DBA271-6D9B-42DD-AEE5-CEDB5FB77387}" dt="2022-06-09T22:07:32.365" v="13304" actId="478"/>
          <ac:spMkLst>
            <pc:docMk/>
            <pc:sldMk cId="2088856220" sldId="273"/>
            <ac:spMk id="3" creationId="{AE3400A3-12A3-331E-9DA4-E1F1D78D0AA1}"/>
          </ac:spMkLst>
        </pc:spChg>
        <pc:spChg chg="add del mod">
          <ac:chgData name="Ashish Patwa" userId="371ab31b004d0829" providerId="LiveId" clId="{E7DBA271-6D9B-42DD-AEE5-CEDB5FB77387}" dt="2022-06-09T22:11:02.562" v="13413" actId="20577"/>
          <ac:spMkLst>
            <pc:docMk/>
            <pc:sldMk cId="2088856220" sldId="273"/>
            <ac:spMk id="4" creationId="{1F1DC9B4-4A86-3D62-BD48-F2CD4DB05811}"/>
          </ac:spMkLst>
        </pc:spChg>
        <pc:spChg chg="add del">
          <ac:chgData name="Ashish Patwa" userId="371ab31b004d0829" providerId="LiveId" clId="{E7DBA271-6D9B-42DD-AEE5-CEDB5FB77387}" dt="2022-06-09T22:10:46.844" v="13411" actId="478"/>
          <ac:spMkLst>
            <pc:docMk/>
            <pc:sldMk cId="2088856220" sldId="273"/>
            <ac:spMk id="6" creationId="{7CC58690-33B3-56F0-533A-D18570C6B460}"/>
          </ac:spMkLst>
        </pc:spChg>
        <pc:spChg chg="add mod">
          <ac:chgData name="Ashish Patwa" userId="371ab31b004d0829" providerId="LiveId" clId="{E7DBA271-6D9B-42DD-AEE5-CEDB5FB77387}" dt="2022-06-09T22:28:12.157" v="13629" actId="20577"/>
          <ac:spMkLst>
            <pc:docMk/>
            <pc:sldMk cId="2088856220" sldId="273"/>
            <ac:spMk id="8" creationId="{F2BC3EF9-1A2F-ACE9-B399-6FA9F0F13DE8}"/>
          </ac:spMkLst>
        </pc:spChg>
        <pc:spChg chg="add mod">
          <ac:chgData name="Ashish Patwa" userId="371ab31b004d0829" providerId="LiveId" clId="{E7DBA271-6D9B-42DD-AEE5-CEDB5FB77387}" dt="2022-06-09T22:33:07.194" v="13633" actId="20577"/>
          <ac:spMkLst>
            <pc:docMk/>
            <pc:sldMk cId="2088856220" sldId="273"/>
            <ac:spMk id="10" creationId="{B9DE80D2-A7BC-8515-AB34-10D921128765}"/>
          </ac:spMkLst>
        </pc:spChg>
        <pc:spChg chg="add mod">
          <ac:chgData name="Ashish Patwa" userId="371ab31b004d0829" providerId="LiveId" clId="{E7DBA271-6D9B-42DD-AEE5-CEDB5FB77387}" dt="2022-06-09T22:49:37.298" v="13948" actId="5793"/>
          <ac:spMkLst>
            <pc:docMk/>
            <pc:sldMk cId="2088856220" sldId="273"/>
            <ac:spMk id="12" creationId="{34742503-F656-D20B-6662-02B16B83DA58}"/>
          </ac:spMkLst>
        </pc:spChg>
        <pc:picChg chg="add mod">
          <ac:chgData name="Ashish Patwa" userId="371ab31b004d0829" providerId="LiveId" clId="{E7DBA271-6D9B-42DD-AEE5-CEDB5FB77387}" dt="2022-06-09T22:40:41.978" v="13739" actId="1076"/>
          <ac:picMkLst>
            <pc:docMk/>
            <pc:sldMk cId="2088856220" sldId="273"/>
            <ac:picMk id="11" creationId="{B5389C2B-AF2D-4BA1-494B-4E543D440DD7}"/>
          </ac:picMkLst>
        </pc:picChg>
        <pc:picChg chg="add del">
          <ac:chgData name="Ashish Patwa" userId="371ab31b004d0829" providerId="LiveId" clId="{E7DBA271-6D9B-42DD-AEE5-CEDB5FB77387}" dt="2022-06-09T22:51:10.341" v="13953" actId="21"/>
          <ac:picMkLst>
            <pc:docMk/>
            <pc:sldMk cId="2088856220" sldId="273"/>
            <ac:picMk id="13" creationId="{A2E243A8-0886-27AB-60B9-8F71DC0C176B}"/>
          </ac:picMkLst>
        </pc:picChg>
      </pc:sldChg>
      <pc:sldChg chg="addSp delSp modSp new mod">
        <pc:chgData name="Ashish Patwa" userId="371ab31b004d0829" providerId="LiveId" clId="{E7DBA271-6D9B-42DD-AEE5-CEDB5FB77387}" dt="2022-06-09T23:36:25.883" v="14752" actId="20577"/>
        <pc:sldMkLst>
          <pc:docMk/>
          <pc:sldMk cId="2755838995" sldId="274"/>
        </pc:sldMkLst>
        <pc:spChg chg="del">
          <ac:chgData name="Ashish Patwa" userId="371ab31b004d0829" providerId="LiveId" clId="{E7DBA271-6D9B-42DD-AEE5-CEDB5FB77387}" dt="2022-06-09T22:50:08.368" v="13950" actId="478"/>
          <ac:spMkLst>
            <pc:docMk/>
            <pc:sldMk cId="2755838995" sldId="274"/>
            <ac:spMk id="2" creationId="{02BC8113-858E-4B6C-4C79-5CF48EC3487A}"/>
          </ac:spMkLst>
        </pc:spChg>
        <pc:spChg chg="del">
          <ac:chgData name="Ashish Patwa" userId="371ab31b004d0829" providerId="LiveId" clId="{E7DBA271-6D9B-42DD-AEE5-CEDB5FB77387}" dt="2022-06-09T22:50:11.540" v="13951" actId="478"/>
          <ac:spMkLst>
            <pc:docMk/>
            <pc:sldMk cId="2755838995" sldId="274"/>
            <ac:spMk id="3" creationId="{AED9773E-4F86-E05F-3C46-01CA77E69DA1}"/>
          </ac:spMkLst>
        </pc:spChg>
        <pc:spChg chg="add mod">
          <ac:chgData name="Ashish Patwa" userId="371ab31b004d0829" providerId="LiveId" clId="{E7DBA271-6D9B-42DD-AEE5-CEDB5FB77387}" dt="2022-06-09T23:36:25.883" v="14752" actId="20577"/>
          <ac:spMkLst>
            <pc:docMk/>
            <pc:sldMk cId="2755838995" sldId="274"/>
            <ac:spMk id="6" creationId="{5AFC124E-90DD-4D57-F476-F2CE9FE05C0D}"/>
          </ac:spMkLst>
        </pc:spChg>
        <pc:spChg chg="add mod">
          <ac:chgData name="Ashish Patwa" userId="371ab31b004d0829" providerId="LiveId" clId="{E7DBA271-6D9B-42DD-AEE5-CEDB5FB77387}" dt="2022-06-09T23:21:55.853" v="14696" actId="1076"/>
          <ac:spMkLst>
            <pc:docMk/>
            <pc:sldMk cId="2755838995" sldId="274"/>
            <ac:spMk id="11" creationId="{54A8DE0E-C3CF-679D-9F2B-C6925591CE4F}"/>
          </ac:spMkLst>
        </pc:spChg>
        <pc:spChg chg="add del mod">
          <ac:chgData name="Ashish Patwa" userId="371ab31b004d0829" providerId="LiveId" clId="{E7DBA271-6D9B-42DD-AEE5-CEDB5FB77387}" dt="2022-06-09T23:21:51.035" v="14695"/>
          <ac:spMkLst>
            <pc:docMk/>
            <pc:sldMk cId="2755838995" sldId="274"/>
            <ac:spMk id="13" creationId="{64330269-E77E-A28F-AFB3-5A0B3EBF8E3D}"/>
          </ac:spMkLst>
        </pc:spChg>
        <pc:spChg chg="add mod">
          <ac:chgData name="Ashish Patwa" userId="371ab31b004d0829" providerId="LiveId" clId="{E7DBA271-6D9B-42DD-AEE5-CEDB5FB77387}" dt="2022-06-09T23:22:14.597" v="14716" actId="1076"/>
          <ac:spMkLst>
            <pc:docMk/>
            <pc:sldMk cId="2755838995" sldId="274"/>
            <ac:spMk id="14" creationId="{51A9A65E-2995-845B-B4F4-719B6F82A07F}"/>
          </ac:spMkLst>
        </pc:spChg>
        <pc:picChg chg="add mod">
          <ac:chgData name="Ashish Patwa" userId="371ab31b004d0829" providerId="LiveId" clId="{E7DBA271-6D9B-42DD-AEE5-CEDB5FB77387}" dt="2022-06-09T22:55:47.596" v="13991" actId="1076"/>
          <ac:picMkLst>
            <pc:docMk/>
            <pc:sldMk cId="2755838995" sldId="274"/>
            <ac:picMk id="4" creationId="{EC046FF8-4CFA-EDDB-79D1-BD6F06B8EE82}"/>
          </ac:picMkLst>
        </pc:picChg>
        <pc:picChg chg="add mod">
          <ac:chgData name="Ashish Patwa" userId="371ab31b004d0829" providerId="LiveId" clId="{E7DBA271-6D9B-42DD-AEE5-CEDB5FB77387}" dt="2022-06-09T22:56:23.854" v="13995" actId="1076"/>
          <ac:picMkLst>
            <pc:docMk/>
            <pc:sldMk cId="2755838995" sldId="274"/>
            <ac:picMk id="7" creationId="{2C30C12B-1CCA-839F-CD4A-A7C9A71DF16B}"/>
          </ac:picMkLst>
        </pc:picChg>
        <pc:picChg chg="add mod">
          <ac:chgData name="Ashish Patwa" userId="371ab31b004d0829" providerId="LiveId" clId="{E7DBA271-6D9B-42DD-AEE5-CEDB5FB77387}" dt="2022-06-09T22:58:22.316" v="14014" actId="1076"/>
          <ac:picMkLst>
            <pc:docMk/>
            <pc:sldMk cId="2755838995" sldId="274"/>
            <ac:picMk id="8" creationId="{0B7A8550-C880-B50A-1AEF-110CB1FD055F}"/>
          </ac:picMkLst>
        </pc:picChg>
        <pc:picChg chg="add mod">
          <ac:chgData name="Ashish Patwa" userId="371ab31b004d0829" providerId="LiveId" clId="{E7DBA271-6D9B-42DD-AEE5-CEDB5FB77387}" dt="2022-06-09T23:01:22.110" v="14032" actId="1076"/>
          <ac:picMkLst>
            <pc:docMk/>
            <pc:sldMk cId="2755838995" sldId="274"/>
            <ac:picMk id="9" creationId="{0C0DE38F-425F-6334-B3C0-53FDF4FB0A89}"/>
          </ac:picMkLst>
        </pc:picChg>
        <pc:picChg chg="add mod">
          <ac:chgData name="Ashish Patwa" userId="371ab31b004d0829" providerId="LiveId" clId="{E7DBA271-6D9B-42DD-AEE5-CEDB5FB77387}" dt="2022-06-09T23:21:59.081" v="14698" actId="1076"/>
          <ac:picMkLst>
            <pc:docMk/>
            <pc:sldMk cId="2755838995" sldId="274"/>
            <ac:picMk id="12" creationId="{1F5E87A3-B277-DD6A-DBBB-53BE999F6528}"/>
          </ac:picMkLst>
        </pc:picChg>
      </pc:sldChg>
      <pc:sldChg chg="addSp delSp modSp new mod">
        <pc:chgData name="Ashish Patwa" userId="371ab31b004d0829" providerId="LiveId" clId="{E7DBA271-6D9B-42DD-AEE5-CEDB5FB77387}" dt="2022-06-09T23:17:37.769" v="14603" actId="1076"/>
        <pc:sldMkLst>
          <pc:docMk/>
          <pc:sldMk cId="179109454" sldId="275"/>
        </pc:sldMkLst>
        <pc:spChg chg="del">
          <ac:chgData name="Ashish Patwa" userId="371ab31b004d0829" providerId="LiveId" clId="{E7DBA271-6D9B-42DD-AEE5-CEDB5FB77387}" dt="2022-06-09T23:12:17.397" v="14503" actId="478"/>
          <ac:spMkLst>
            <pc:docMk/>
            <pc:sldMk cId="179109454" sldId="275"/>
            <ac:spMk id="2" creationId="{492456A6-1B77-094B-6097-4F186B9E6CF2}"/>
          </ac:spMkLst>
        </pc:spChg>
        <pc:spChg chg="del">
          <ac:chgData name="Ashish Patwa" userId="371ab31b004d0829" providerId="LiveId" clId="{E7DBA271-6D9B-42DD-AEE5-CEDB5FB77387}" dt="2022-06-09T23:12:19.533" v="14504" actId="478"/>
          <ac:spMkLst>
            <pc:docMk/>
            <pc:sldMk cId="179109454" sldId="275"/>
            <ac:spMk id="3" creationId="{DA406155-C370-07E7-9376-C9F22C46785A}"/>
          </ac:spMkLst>
        </pc:spChg>
        <pc:spChg chg="add mod">
          <ac:chgData name="Ashish Patwa" userId="371ab31b004d0829" providerId="LiveId" clId="{E7DBA271-6D9B-42DD-AEE5-CEDB5FB77387}" dt="2022-06-09T23:14:27.721" v="14531" actId="1076"/>
          <ac:spMkLst>
            <pc:docMk/>
            <pc:sldMk cId="179109454" sldId="275"/>
            <ac:spMk id="5" creationId="{B1CA775F-DD19-0C7D-F9A1-D2B0290790F4}"/>
          </ac:spMkLst>
        </pc:spChg>
        <pc:spChg chg="add mod">
          <ac:chgData name="Ashish Patwa" userId="371ab31b004d0829" providerId="LiveId" clId="{E7DBA271-6D9B-42DD-AEE5-CEDB5FB77387}" dt="2022-06-09T23:14:48.725" v="14546" actId="1076"/>
          <ac:spMkLst>
            <pc:docMk/>
            <pc:sldMk cId="179109454" sldId="275"/>
            <ac:spMk id="6" creationId="{6E12F4D9-7684-C43C-36E6-FA517D8E8F17}"/>
          </ac:spMkLst>
        </pc:spChg>
        <pc:spChg chg="add mod">
          <ac:chgData name="Ashish Patwa" userId="371ab31b004d0829" providerId="LiveId" clId="{E7DBA271-6D9B-42DD-AEE5-CEDB5FB77387}" dt="2022-06-09T23:16:32.864" v="14600" actId="20577"/>
          <ac:spMkLst>
            <pc:docMk/>
            <pc:sldMk cId="179109454" sldId="275"/>
            <ac:spMk id="7" creationId="{A79455BA-D930-4DF0-1056-12C80127A761}"/>
          </ac:spMkLst>
        </pc:spChg>
        <pc:spChg chg="add mod">
          <ac:chgData name="Ashish Patwa" userId="371ab31b004d0829" providerId="LiveId" clId="{E7DBA271-6D9B-42DD-AEE5-CEDB5FB77387}" dt="2022-06-09T23:17:37.769" v="14603" actId="1076"/>
          <ac:spMkLst>
            <pc:docMk/>
            <pc:sldMk cId="179109454" sldId="275"/>
            <ac:spMk id="9" creationId="{BE10F6B3-D461-DE9A-A0C5-6C813874A88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875176-E322-476E-91C7-9E9695450F39}" type="datetimeFigureOut">
              <a:rPr lang="en-IN" smtClean="0"/>
              <a:t>09-06-2022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D5158-1023-4F63-BF44-6D97DC8173C7}" type="slidenum">
              <a:rPr lang="en-IN" smtClean="0"/>
              <a:t>‹#›</a:t>
            </a:fld>
            <a:endParaRPr lang="en-IN"/>
          </a:p>
        </p:txBody>
      </p:sp>
    </p:spTree>
    <p:extLst>
      <p:ext uri="{BB962C8B-B14F-4D97-AF65-F5344CB8AC3E}">
        <p14:creationId xmlns:p14="http://schemas.microsoft.com/office/powerpoint/2010/main" val="1758537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5D0993A-B1F0-42CD-92C3-D230151379B9}" type="datetimeFigureOut">
              <a:rPr lang="en-IN" smtClean="0"/>
              <a:t>09-06-2022</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EA50CA41-2CBF-43AD-8914-8CABDBA92057}" type="slidenum">
              <a:rPr lang="en-IN" smtClean="0"/>
              <a:t>‹#›</a:t>
            </a:fld>
            <a:endParaRPr lang="en-IN"/>
          </a:p>
        </p:txBody>
      </p:sp>
    </p:spTree>
    <p:extLst>
      <p:ext uri="{BB962C8B-B14F-4D97-AF65-F5344CB8AC3E}">
        <p14:creationId xmlns:p14="http://schemas.microsoft.com/office/powerpoint/2010/main" val="46110462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D0993A-B1F0-42CD-92C3-D230151379B9}" type="datetimeFigureOut">
              <a:rPr lang="en-IN" smtClean="0"/>
              <a:t>09-06-2022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50CA41-2CBF-43AD-8914-8CABDBA92057}" type="slidenum">
              <a:rPr lang="en-IN" smtClean="0"/>
              <a:t>‹#›</a:t>
            </a:fld>
            <a:endParaRPr lang="en-IN"/>
          </a:p>
        </p:txBody>
      </p:sp>
    </p:spTree>
    <p:extLst>
      <p:ext uri="{BB962C8B-B14F-4D97-AF65-F5344CB8AC3E}">
        <p14:creationId xmlns:p14="http://schemas.microsoft.com/office/powerpoint/2010/main" val="790018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0993A-B1F0-42CD-92C3-D230151379B9}" type="datetimeFigureOut">
              <a:rPr lang="en-IN" smtClean="0"/>
              <a:t>09-06-2022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50CA41-2CBF-43AD-8914-8CABDBA92057}" type="slidenum">
              <a:rPr lang="en-IN" smtClean="0"/>
              <a:t>‹#›</a:t>
            </a:fld>
            <a:endParaRPr lang="en-IN"/>
          </a:p>
        </p:txBody>
      </p:sp>
    </p:spTree>
    <p:extLst>
      <p:ext uri="{BB962C8B-B14F-4D97-AF65-F5344CB8AC3E}">
        <p14:creationId xmlns:p14="http://schemas.microsoft.com/office/powerpoint/2010/main" val="47574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0993A-B1F0-42CD-92C3-D230151379B9}" type="datetimeFigureOut">
              <a:rPr lang="en-IN" smtClean="0"/>
              <a:t>09-06-2022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50CA41-2CBF-43AD-8914-8CABDBA92057}" type="slidenum">
              <a:rPr lang="en-IN" smtClean="0"/>
              <a:t>‹#›</a:t>
            </a:fld>
            <a:endParaRPr lang="en-IN"/>
          </a:p>
        </p:txBody>
      </p:sp>
    </p:spTree>
    <p:extLst>
      <p:ext uri="{BB962C8B-B14F-4D97-AF65-F5344CB8AC3E}">
        <p14:creationId xmlns:p14="http://schemas.microsoft.com/office/powerpoint/2010/main" val="1544464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0993A-B1F0-42CD-92C3-D230151379B9}" type="datetimeFigureOut">
              <a:rPr lang="en-IN" smtClean="0"/>
              <a:t>09-06-2022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50CA41-2CBF-43AD-8914-8CABDBA92057}" type="slidenum">
              <a:rPr lang="en-IN" smtClean="0"/>
              <a:t>‹#›</a:t>
            </a:fld>
            <a:endParaRPr lang="en-IN"/>
          </a:p>
        </p:txBody>
      </p:sp>
    </p:spTree>
    <p:extLst>
      <p:ext uri="{BB962C8B-B14F-4D97-AF65-F5344CB8AC3E}">
        <p14:creationId xmlns:p14="http://schemas.microsoft.com/office/powerpoint/2010/main" val="1663701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0993A-B1F0-42CD-92C3-D230151379B9}" type="datetimeFigureOut">
              <a:rPr lang="en-IN" smtClean="0"/>
              <a:t>09-06-2022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50CA41-2CBF-43AD-8914-8CABDBA92057}" type="slidenum">
              <a:rPr lang="en-IN" smtClean="0"/>
              <a:t>‹#›</a:t>
            </a:fld>
            <a:endParaRPr lang="en-IN"/>
          </a:p>
        </p:txBody>
      </p:sp>
    </p:spTree>
    <p:extLst>
      <p:ext uri="{BB962C8B-B14F-4D97-AF65-F5344CB8AC3E}">
        <p14:creationId xmlns:p14="http://schemas.microsoft.com/office/powerpoint/2010/main" val="2840682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0993A-B1F0-42CD-92C3-D230151379B9}" type="datetimeFigureOut">
              <a:rPr lang="en-IN" smtClean="0"/>
              <a:t>09-06-2022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50CA41-2CBF-43AD-8914-8CABDBA92057}" type="slidenum">
              <a:rPr lang="en-IN" smtClean="0"/>
              <a:t>‹#›</a:t>
            </a:fld>
            <a:endParaRPr lang="en-IN"/>
          </a:p>
        </p:txBody>
      </p:sp>
    </p:spTree>
    <p:extLst>
      <p:ext uri="{BB962C8B-B14F-4D97-AF65-F5344CB8AC3E}">
        <p14:creationId xmlns:p14="http://schemas.microsoft.com/office/powerpoint/2010/main" val="2939744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D0993A-B1F0-42CD-92C3-D230151379B9}" type="datetimeFigureOut">
              <a:rPr lang="en-IN" smtClean="0"/>
              <a:t>09-06-2022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50CA41-2CBF-43AD-8914-8CABDBA92057}"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320482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D0993A-B1F0-42CD-92C3-D230151379B9}" type="datetimeFigureOut">
              <a:rPr lang="en-IN" smtClean="0"/>
              <a:t>09-06-2022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50CA41-2CBF-43AD-8914-8CABDBA92057}" type="slidenum">
              <a:rPr lang="en-IN" smtClean="0"/>
              <a:t>‹#›</a:t>
            </a:fld>
            <a:endParaRPr lang="en-IN"/>
          </a:p>
        </p:txBody>
      </p:sp>
    </p:spTree>
    <p:extLst>
      <p:ext uri="{BB962C8B-B14F-4D97-AF65-F5344CB8AC3E}">
        <p14:creationId xmlns:p14="http://schemas.microsoft.com/office/powerpoint/2010/main" val="1635552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D0993A-B1F0-42CD-92C3-D230151379B9}" type="datetimeFigureOut">
              <a:rPr lang="en-IN" smtClean="0"/>
              <a:t>09-06-2022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50CA41-2CBF-43AD-8914-8CABDBA92057}" type="slidenum">
              <a:rPr lang="en-IN" smtClean="0"/>
              <a:t>‹#›</a:t>
            </a:fld>
            <a:endParaRPr lang="en-IN"/>
          </a:p>
        </p:txBody>
      </p:sp>
    </p:spTree>
    <p:extLst>
      <p:ext uri="{BB962C8B-B14F-4D97-AF65-F5344CB8AC3E}">
        <p14:creationId xmlns:p14="http://schemas.microsoft.com/office/powerpoint/2010/main" val="2701461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0993A-B1F0-42CD-92C3-D230151379B9}" type="datetimeFigureOut">
              <a:rPr lang="en-IN" smtClean="0"/>
              <a:t>09-06-2022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50CA41-2CBF-43AD-8914-8CABDBA92057}" type="slidenum">
              <a:rPr lang="en-IN" smtClean="0"/>
              <a:t>‹#›</a:t>
            </a:fld>
            <a:endParaRPr lang="en-IN"/>
          </a:p>
        </p:txBody>
      </p:sp>
    </p:spTree>
    <p:extLst>
      <p:ext uri="{BB962C8B-B14F-4D97-AF65-F5344CB8AC3E}">
        <p14:creationId xmlns:p14="http://schemas.microsoft.com/office/powerpoint/2010/main" val="3313994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D0993A-B1F0-42CD-92C3-D230151379B9}" type="datetimeFigureOut">
              <a:rPr lang="en-IN" smtClean="0"/>
              <a:t>09-06-2022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50CA41-2CBF-43AD-8914-8CABDBA92057}" type="slidenum">
              <a:rPr lang="en-IN" smtClean="0"/>
              <a:t>‹#›</a:t>
            </a:fld>
            <a:endParaRPr lang="en-IN"/>
          </a:p>
        </p:txBody>
      </p:sp>
    </p:spTree>
    <p:extLst>
      <p:ext uri="{BB962C8B-B14F-4D97-AF65-F5344CB8AC3E}">
        <p14:creationId xmlns:p14="http://schemas.microsoft.com/office/powerpoint/2010/main" val="1628552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D0993A-B1F0-42CD-92C3-D230151379B9}" type="datetimeFigureOut">
              <a:rPr lang="en-IN" smtClean="0"/>
              <a:t>09-06-2022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A50CA41-2CBF-43AD-8914-8CABDBA92057}" type="slidenum">
              <a:rPr lang="en-IN" smtClean="0"/>
              <a:t>‹#›</a:t>
            </a:fld>
            <a:endParaRPr lang="en-IN"/>
          </a:p>
        </p:txBody>
      </p:sp>
    </p:spTree>
    <p:extLst>
      <p:ext uri="{BB962C8B-B14F-4D97-AF65-F5344CB8AC3E}">
        <p14:creationId xmlns:p14="http://schemas.microsoft.com/office/powerpoint/2010/main" val="256973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D0993A-B1F0-42CD-92C3-D230151379B9}" type="datetimeFigureOut">
              <a:rPr lang="en-IN" smtClean="0"/>
              <a:t>09-06-2022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A50CA41-2CBF-43AD-8914-8CABDBA92057}" type="slidenum">
              <a:rPr lang="en-IN" smtClean="0"/>
              <a:t>‹#›</a:t>
            </a:fld>
            <a:endParaRPr lang="en-IN"/>
          </a:p>
        </p:txBody>
      </p:sp>
    </p:spTree>
    <p:extLst>
      <p:ext uri="{BB962C8B-B14F-4D97-AF65-F5344CB8AC3E}">
        <p14:creationId xmlns:p14="http://schemas.microsoft.com/office/powerpoint/2010/main" val="3839155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5D0993A-B1F0-42CD-92C3-D230151379B9}" type="datetimeFigureOut">
              <a:rPr lang="en-IN" smtClean="0"/>
              <a:t>09-06-2022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A50CA41-2CBF-43AD-8914-8CABDBA92057}" type="slidenum">
              <a:rPr lang="en-IN" smtClean="0"/>
              <a:t>‹#›</a:t>
            </a:fld>
            <a:endParaRPr lang="en-IN"/>
          </a:p>
        </p:txBody>
      </p:sp>
    </p:spTree>
    <p:extLst>
      <p:ext uri="{BB962C8B-B14F-4D97-AF65-F5344CB8AC3E}">
        <p14:creationId xmlns:p14="http://schemas.microsoft.com/office/powerpoint/2010/main" val="2155161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D0993A-B1F0-42CD-92C3-D230151379B9}" type="datetimeFigureOut">
              <a:rPr lang="en-IN" smtClean="0"/>
              <a:t>09-06-2022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50CA41-2CBF-43AD-8914-8CABDBA92057}" type="slidenum">
              <a:rPr lang="en-IN" smtClean="0"/>
              <a:t>‹#›</a:t>
            </a:fld>
            <a:endParaRPr lang="en-IN"/>
          </a:p>
        </p:txBody>
      </p:sp>
    </p:spTree>
    <p:extLst>
      <p:ext uri="{BB962C8B-B14F-4D97-AF65-F5344CB8AC3E}">
        <p14:creationId xmlns:p14="http://schemas.microsoft.com/office/powerpoint/2010/main" val="3429822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D0993A-B1F0-42CD-92C3-D230151379B9}" type="datetimeFigureOut">
              <a:rPr lang="en-IN" smtClean="0"/>
              <a:t>09-06-2022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50CA41-2CBF-43AD-8914-8CABDBA92057}" type="slidenum">
              <a:rPr lang="en-IN" smtClean="0"/>
              <a:t>‹#›</a:t>
            </a:fld>
            <a:endParaRPr lang="en-IN"/>
          </a:p>
        </p:txBody>
      </p:sp>
    </p:spTree>
    <p:extLst>
      <p:ext uri="{BB962C8B-B14F-4D97-AF65-F5344CB8AC3E}">
        <p14:creationId xmlns:p14="http://schemas.microsoft.com/office/powerpoint/2010/main" val="1136982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5D0993A-B1F0-42CD-92C3-D230151379B9}" type="datetimeFigureOut">
              <a:rPr lang="en-IN" smtClean="0"/>
              <a:t>09-06-2022</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A50CA41-2CBF-43AD-8914-8CABDBA92057}" type="slidenum">
              <a:rPr lang="en-IN" smtClean="0"/>
              <a:t>‹#›</a:t>
            </a:fld>
            <a:endParaRPr lang="en-IN"/>
          </a:p>
        </p:txBody>
      </p:sp>
    </p:spTree>
    <p:extLst>
      <p:ext uri="{BB962C8B-B14F-4D97-AF65-F5344CB8AC3E}">
        <p14:creationId xmlns:p14="http://schemas.microsoft.com/office/powerpoint/2010/main" val="4255275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7" Type="http://schemas.microsoft.com/office/2007/relationships/hdphoto" Target="../media/hdphoto9.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iki.c2.com/?ReferentialTransparency" TargetMode="External"/><Relationship Id="rId3" Type="http://schemas.openxmlformats.org/officeDocument/2006/relationships/hyperlink" Target="https://freecontent.manning.com/the-foundations-of-functional-concurrency/#:~:text=In%20the%20functional%20paradigm%2C%20due,leading%20to%20non%2Ddeterministic%20programs" TargetMode="External"/><Relationship Id="rId7" Type="http://schemas.openxmlformats.org/officeDocument/2006/relationships/hyperlink" Target="https://wiki.haskell.org/Referential_transparency" TargetMode="External"/><Relationship Id="rId12" Type="http://schemas.openxmlformats.org/officeDocument/2006/relationships/hyperlink" Target="https://www.jdoodle.com/execute-haskell-online/" TargetMode="External"/><Relationship Id="rId2" Type="http://schemas.openxmlformats.org/officeDocument/2006/relationships/hyperlink" Target="https://devtut.github.io/haskell/higher-order-functions.html#lambda-expressions" TargetMode="External"/><Relationship Id="rId1" Type="http://schemas.openxmlformats.org/officeDocument/2006/relationships/slideLayout" Target="../slideLayouts/slideLayout2.xml"/><Relationship Id="rId6" Type="http://schemas.openxmlformats.org/officeDocument/2006/relationships/hyperlink" Target="https://www.journaldev.com/8693/functional-imperative-object-oriented-programming-comparison" TargetMode="External"/><Relationship Id="rId11" Type="http://schemas.openxmlformats.org/officeDocument/2006/relationships/hyperlink" Target="https://bulldogjob.com/readme/functional-programming-does-it-work-in-real-life" TargetMode="External"/><Relationship Id="rId5" Type="http://schemas.openxmlformats.org/officeDocument/2006/relationships/hyperlink" Target="https://www.newthinktank.com/2015/08/learn-haskell-one-video/" TargetMode="External"/><Relationship Id="rId10" Type="http://schemas.openxmlformats.org/officeDocument/2006/relationships/hyperlink" Target="https://www.defmacro.org/2006/06/19/fp.html" TargetMode="External"/><Relationship Id="rId4" Type="http://schemas.openxmlformats.org/officeDocument/2006/relationships/hyperlink" Target="https://www.techopedia.com/definition/33988/parallel-functional-programming#:~:text=Parallel%20Functional%20Programming-,What%20Does%20Parallel%20Functional%20Programming%20Mean%3F,declarative%20programming%20in%20specific%20ways" TargetMode="External"/><Relationship Id="rId9" Type="http://schemas.openxmlformats.org/officeDocument/2006/relationships/hyperlink" Target="https://downloads.haskell.org/~ghc/7.0.3/docs/html/users_guide/lang-parallel.html"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993FEC-3ED5-A090-643E-12068EAC1289}"/>
              </a:ext>
            </a:extLst>
          </p:cNvPr>
          <p:cNvSpPr txBox="1"/>
          <p:nvPr/>
        </p:nvSpPr>
        <p:spPr>
          <a:xfrm>
            <a:off x="1783138" y="-8878"/>
            <a:ext cx="8323882" cy="923330"/>
          </a:xfrm>
          <a:prstGeom prst="rect">
            <a:avLst/>
          </a:prstGeom>
          <a:noFill/>
        </p:spPr>
        <p:txBody>
          <a:bodyPr wrap="none" rtlCol="0">
            <a:spAutoFit/>
          </a:bodyPr>
          <a:lstStyle/>
          <a:p>
            <a:pPr algn="ctr"/>
            <a:r>
              <a:rPr lang="en-US" sz="5400" b="1" u="sng" dirty="0"/>
              <a:t>PROGRAMMING PARADIGM</a:t>
            </a:r>
            <a:endParaRPr lang="en-IN" sz="5400" b="1" u="sng" dirty="0"/>
          </a:p>
        </p:txBody>
      </p:sp>
      <p:sp>
        <p:nvSpPr>
          <p:cNvPr id="6" name="TextBox 5">
            <a:extLst>
              <a:ext uri="{FF2B5EF4-FFF2-40B4-BE49-F238E27FC236}">
                <a16:creationId xmlns:a16="http://schemas.microsoft.com/office/drawing/2014/main" id="{06CEB732-A03A-F24B-0D93-138FB62523BB}"/>
              </a:ext>
            </a:extLst>
          </p:cNvPr>
          <p:cNvSpPr txBox="1"/>
          <p:nvPr/>
        </p:nvSpPr>
        <p:spPr>
          <a:xfrm>
            <a:off x="0" y="1038688"/>
            <a:ext cx="10413507" cy="6124754"/>
          </a:xfrm>
          <a:prstGeom prst="rect">
            <a:avLst/>
          </a:prstGeom>
          <a:noFill/>
        </p:spPr>
        <p:txBody>
          <a:bodyPr wrap="square">
            <a:spAutoFit/>
          </a:bodyPr>
          <a:lstStyle/>
          <a:p>
            <a:pPr marL="457200" indent="-457200">
              <a:buFont typeface="Arial" panose="020B0604020202020204" pitchFamily="34" charset="0"/>
              <a:buChar char="•"/>
            </a:pPr>
            <a:r>
              <a:rPr lang="en-US" sz="2800" b="1" i="0" dirty="0">
                <a:solidFill>
                  <a:srgbClr val="FFFFFF"/>
                </a:solidFill>
                <a:effectLst/>
              </a:rPr>
              <a:t>Paradigm can  be termed as method to solve some problem or do some task.</a:t>
            </a:r>
          </a:p>
          <a:p>
            <a:pPr marL="457200" indent="-457200">
              <a:buFont typeface="Arial" panose="020B0604020202020204" pitchFamily="34" charset="0"/>
              <a:buChar char="•"/>
            </a:pPr>
            <a:endParaRPr lang="en-US" sz="2800" b="1" i="0" dirty="0">
              <a:solidFill>
                <a:srgbClr val="FFFFFF"/>
              </a:solidFill>
              <a:effectLst/>
            </a:endParaRPr>
          </a:p>
          <a:p>
            <a:pPr marL="457200" indent="-457200">
              <a:buFont typeface="Arial" panose="020B0604020202020204" pitchFamily="34" charset="0"/>
              <a:buChar char="•"/>
            </a:pPr>
            <a:r>
              <a:rPr lang="en-US" sz="2800" b="1" i="0" dirty="0">
                <a:effectLst/>
                <a:cs typeface="Times New Roman" panose="02020603050405020304" pitchFamily="18" charset="0"/>
              </a:rPr>
              <a:t>The term programming paradigm refers to a style of programming.</a:t>
            </a:r>
          </a:p>
          <a:p>
            <a:pPr marL="457200" indent="-457200">
              <a:buFont typeface="Arial" panose="020B0604020202020204" pitchFamily="34" charset="0"/>
              <a:buChar char="•"/>
            </a:pPr>
            <a:endParaRPr lang="en-US" sz="2800" b="1" i="0" dirty="0">
              <a:effectLst/>
              <a:cs typeface="Times New Roman" panose="02020603050405020304" pitchFamily="18" charset="0"/>
            </a:endParaRPr>
          </a:p>
          <a:p>
            <a:pPr marL="457200" indent="-457200">
              <a:buFont typeface="Arial" panose="020B0604020202020204" pitchFamily="34" charset="0"/>
              <a:buChar char="•"/>
            </a:pPr>
            <a:r>
              <a:rPr lang="en-US" sz="2800" b="1" i="0" dirty="0">
                <a:effectLst/>
              </a:rPr>
              <a:t>Programming paradigms are a way to classify </a:t>
            </a:r>
            <a:r>
              <a:rPr lang="en-US" sz="2800" b="1" dirty="0"/>
              <a:t>programming languages</a:t>
            </a:r>
            <a:r>
              <a:rPr lang="en-US" sz="2800" b="1" i="0" dirty="0">
                <a:effectLst/>
              </a:rPr>
              <a:t> based on their features.</a:t>
            </a:r>
            <a:endParaRPr lang="en-US" sz="2800" b="1" i="0" dirty="0">
              <a:effectLst/>
              <a:cs typeface="Times New Roman" panose="02020603050405020304" pitchFamily="18" charset="0"/>
            </a:endParaRPr>
          </a:p>
          <a:p>
            <a:pPr marL="457200" indent="-457200">
              <a:buFont typeface="Arial" panose="020B0604020202020204" pitchFamily="34" charset="0"/>
              <a:buChar char="•"/>
            </a:pPr>
            <a:endParaRPr lang="en-US" sz="2800" b="1" i="0" dirty="0">
              <a:effectLst/>
              <a:cs typeface="Times New Roman" panose="02020603050405020304" pitchFamily="18" charset="0"/>
            </a:endParaRPr>
          </a:p>
          <a:p>
            <a:pPr marL="457200" indent="-457200">
              <a:buFont typeface="Arial" panose="020B0604020202020204" pitchFamily="34" charset="0"/>
              <a:buChar char="•"/>
            </a:pPr>
            <a:r>
              <a:rPr lang="en-US" sz="2800" b="1" dirty="0">
                <a:cs typeface="Times New Roman" panose="02020603050405020304" pitchFamily="18" charset="0"/>
              </a:rPr>
              <a:t>In simple words the way you represent the code in a program that is determined by the programming paradigm .For example , you can write your code in form of a real world example like objects or you can use mathematical functions to write the same code.</a:t>
            </a:r>
          </a:p>
          <a:p>
            <a:pPr marL="457200" indent="-457200">
              <a:buFont typeface="Arial" panose="020B0604020202020204" pitchFamily="34" charset="0"/>
              <a:buChar char="•"/>
            </a:pPr>
            <a:endParaRPr lang="en-US" sz="2800" b="1" i="0" dirty="0">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ED82D7F-6653-E2D2-3BA5-80A7684A61B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8875" l="10000" r="90000">
                        <a14:foregroundMark x1="55375" y1="54625" x2="55375" y2="54625"/>
                        <a14:foregroundMark x1="57000" y1="54625" x2="57000" y2="54625"/>
                        <a14:foregroundMark x1="57000" y1="54625" x2="57000" y2="54625"/>
                        <a14:foregroundMark x1="57000" y1="54625" x2="57000" y2="54625"/>
                        <a14:foregroundMark x1="57500" y1="56250" x2="57500" y2="56250"/>
                        <a14:foregroundMark x1="58000" y1="56750" x2="58000" y2="56750"/>
                        <a14:foregroundMark x1="58500" y1="54125" x2="58500" y2="54125"/>
                        <a14:foregroundMark x1="39250" y1="49500" x2="39250" y2="49500"/>
                        <a14:foregroundMark x1="46500" y1="92125" x2="46500" y2="92125"/>
                        <a14:foregroundMark x1="40875" y1="88500" x2="40875" y2="88500"/>
                        <a14:foregroundMark x1="40875" y1="89500" x2="40875" y2="89500"/>
                        <a14:foregroundMark x1="42375" y1="91625" x2="42375" y2="91625"/>
                        <a14:foregroundMark x1="45000" y1="86375" x2="45000" y2="86375"/>
                        <a14:foregroundMark x1="46500" y1="91625" x2="46500" y2="91625"/>
                        <a14:foregroundMark x1="38250" y1="92125" x2="38250" y2="92125"/>
                        <a14:foregroundMark x1="44500" y1="98875" x2="44500" y2="98875"/>
                        <a14:foregroundMark x1="38750" y1="97250" x2="38750" y2="97250"/>
                        <a14:foregroundMark x1="37125" y1="93625" x2="37125" y2="93625"/>
                        <a14:foregroundMark x1="22500" y1="32125" x2="22500" y2="32125"/>
                        <a14:foregroundMark x1="37250" y1="12500" x2="37250" y2="12500"/>
                        <a14:foregroundMark x1="19875" y1="42125" x2="19875" y2="42125"/>
                        <a14:foregroundMark x1="34625" y1="24625" x2="34625" y2="24625"/>
                        <a14:foregroundMark x1="71375" y1="23000" x2="71375" y2="23000"/>
                        <a14:foregroundMark x1="73250" y1="19500" x2="73250" y2="19500"/>
                        <a14:foregroundMark x1="81000" y1="38000" x2="81000" y2="38000"/>
                        <a14:foregroundMark x1="80750" y1="49375" x2="80750" y2="49375"/>
                        <a14:foregroundMark x1="41250" y1="48500" x2="41250" y2="48500"/>
                      </a14:backgroundRemoval>
                    </a14:imgEffect>
                  </a14:imgLayer>
                </a14:imgProps>
              </a:ext>
            </a:extLst>
          </a:blip>
          <a:stretch>
            <a:fillRect/>
          </a:stretch>
        </p:blipFill>
        <p:spPr>
          <a:xfrm>
            <a:off x="10408862" y="184951"/>
            <a:ext cx="1707473" cy="1707473"/>
          </a:xfrm>
          <a:prstGeom prst="rect">
            <a:avLst/>
          </a:prstGeom>
        </p:spPr>
      </p:pic>
      <p:sp>
        <p:nvSpPr>
          <p:cNvPr id="8" name="TextBox 7">
            <a:extLst>
              <a:ext uri="{FF2B5EF4-FFF2-40B4-BE49-F238E27FC236}">
                <a16:creationId xmlns:a16="http://schemas.microsoft.com/office/drawing/2014/main" id="{0B4A0028-E9B6-EE66-FA5C-9F244D1B1D03}"/>
              </a:ext>
            </a:extLst>
          </p:cNvPr>
          <p:cNvSpPr txBox="1"/>
          <p:nvPr/>
        </p:nvSpPr>
        <p:spPr>
          <a:xfrm>
            <a:off x="10335335" y="2016660"/>
            <a:ext cx="1781000" cy="369332"/>
          </a:xfrm>
          <a:prstGeom prst="rect">
            <a:avLst/>
          </a:prstGeom>
          <a:noFill/>
        </p:spPr>
        <p:txBody>
          <a:bodyPr wrap="none" rtlCol="0">
            <a:spAutoFit/>
          </a:bodyPr>
          <a:lstStyle/>
          <a:p>
            <a:r>
              <a:rPr lang="en-US" dirty="0"/>
              <a:t>Fancy word huh?</a:t>
            </a:r>
            <a:endParaRPr lang="en-IN" dirty="0"/>
          </a:p>
        </p:txBody>
      </p:sp>
    </p:spTree>
    <p:extLst>
      <p:ext uri="{BB962C8B-B14F-4D97-AF65-F5344CB8AC3E}">
        <p14:creationId xmlns:p14="http://schemas.microsoft.com/office/powerpoint/2010/main" val="1837413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91394F-02B4-0C81-F8D9-DE060AB82664}"/>
              </a:ext>
            </a:extLst>
          </p:cNvPr>
          <p:cNvSpPr txBox="1"/>
          <p:nvPr/>
        </p:nvSpPr>
        <p:spPr>
          <a:xfrm>
            <a:off x="78375" y="716875"/>
            <a:ext cx="3448834" cy="6186309"/>
          </a:xfrm>
          <a:prstGeom prst="rect">
            <a:avLst/>
          </a:prstGeom>
          <a:noFill/>
        </p:spPr>
        <p:txBody>
          <a:bodyPr wrap="square">
            <a:spAutoFit/>
          </a:bodyPr>
          <a:lstStyle/>
          <a:p>
            <a:pPr marL="285750" indent="-285750">
              <a:buFont typeface="Arial" panose="020B0604020202020204" pitchFamily="34" charset="0"/>
              <a:buChar char="•"/>
            </a:pPr>
            <a:r>
              <a:rPr lang="en-US" dirty="0"/>
              <a:t>FP is about minimizing and controlling side effects, commonly referred to as pure functional programming. FP uses the concept of transformation, where a function creates a copy of a value x and then modifies the copy, leaving the original value x unchanged and free to be used by other parts of the program.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0" i="0" dirty="0">
                <a:effectLst/>
              </a:rPr>
              <a:t>FP is the most practical way to write concurrent programs. Trying to write them in imperative languages isn’t only difficult, it also leads to bugs that are difficult to discover, reproduce, and fix</a:t>
            </a:r>
            <a:r>
              <a:rPr lang="en-US" b="0" i="0" dirty="0">
                <a:solidFill>
                  <a:srgbClr val="B9B9AD"/>
                </a:solidFill>
                <a:effectLst/>
              </a:rPr>
              <a:t>.</a:t>
            </a:r>
            <a:r>
              <a:rPr lang="en-US" b="0" i="0" dirty="0">
                <a:solidFill>
                  <a:srgbClr val="000000"/>
                </a:solidFill>
                <a:effectLst/>
                <a:latin typeface="Nunito" pitchFamily="2" charset="0"/>
              </a:rPr>
              <a:t> </a:t>
            </a:r>
            <a:r>
              <a:rPr lang="en-US" b="0" i="0" dirty="0">
                <a:effectLst/>
              </a:rPr>
              <a:t>One can program "Functions" to work parallel as "instructions".</a:t>
            </a:r>
            <a:endParaRPr lang="en-IN" dirty="0"/>
          </a:p>
        </p:txBody>
      </p:sp>
      <p:sp>
        <p:nvSpPr>
          <p:cNvPr id="6" name="TextBox 5">
            <a:extLst>
              <a:ext uri="{FF2B5EF4-FFF2-40B4-BE49-F238E27FC236}">
                <a16:creationId xmlns:a16="http://schemas.microsoft.com/office/drawing/2014/main" id="{A744E70A-5654-1D9C-CE9D-09867F1C9408}"/>
              </a:ext>
            </a:extLst>
          </p:cNvPr>
          <p:cNvSpPr txBox="1"/>
          <p:nvPr/>
        </p:nvSpPr>
        <p:spPr>
          <a:xfrm>
            <a:off x="8786714" y="716875"/>
            <a:ext cx="3405286" cy="6463308"/>
          </a:xfrm>
          <a:prstGeom prst="rect">
            <a:avLst/>
          </a:prstGeom>
          <a:noFill/>
        </p:spPr>
        <p:txBody>
          <a:bodyPr wrap="square">
            <a:spAutoFit/>
          </a:bodyPr>
          <a:lstStyle/>
          <a:p>
            <a:pPr marL="285750" indent="-285750">
              <a:buFont typeface="Arial" panose="020B0604020202020204" pitchFamily="34" charset="0"/>
              <a:buChar char="•"/>
            </a:pPr>
            <a:r>
              <a:rPr lang="en-US" dirty="0"/>
              <a:t>In imperative and object-oriented programming (OOP) we tend to write code that behaves sequentially, with all attention and resources focused on the task currently running. We model and execute the program by performing an ordered set of statements, one after another.</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Due to mutable states achieving concurrency in OOPS is very hard because concurrency is achieved when non determinism is low where as in case of mutable states, non-determinism becomes very high. Achieving parallelism becomes very difficult because of same reason. </a:t>
            </a:r>
          </a:p>
          <a:p>
            <a:endParaRPr lang="en-US" dirty="0"/>
          </a:p>
        </p:txBody>
      </p:sp>
      <p:pic>
        <p:nvPicPr>
          <p:cNvPr id="8" name="Picture 7">
            <a:extLst>
              <a:ext uri="{FF2B5EF4-FFF2-40B4-BE49-F238E27FC236}">
                <a16:creationId xmlns:a16="http://schemas.microsoft.com/office/drawing/2014/main" id="{8986C2FE-EF39-231B-9DB4-6E0A7F519699}"/>
              </a:ext>
            </a:extLst>
          </p:cNvPr>
          <p:cNvPicPr>
            <a:picLocks noChangeAspect="1"/>
          </p:cNvPicPr>
          <p:nvPr/>
        </p:nvPicPr>
        <p:blipFill>
          <a:blip r:embed="rId2"/>
          <a:stretch>
            <a:fillRect/>
          </a:stretch>
        </p:blipFill>
        <p:spPr>
          <a:xfrm>
            <a:off x="3496368" y="829595"/>
            <a:ext cx="5295900" cy="3209925"/>
          </a:xfrm>
          <a:prstGeom prst="rect">
            <a:avLst/>
          </a:prstGeom>
        </p:spPr>
      </p:pic>
      <p:sp>
        <p:nvSpPr>
          <p:cNvPr id="10" name="TextBox 9">
            <a:extLst>
              <a:ext uri="{FF2B5EF4-FFF2-40B4-BE49-F238E27FC236}">
                <a16:creationId xmlns:a16="http://schemas.microsoft.com/office/drawing/2014/main" id="{FC384B8B-3805-E49B-1E13-7FF23C6407AE}"/>
              </a:ext>
            </a:extLst>
          </p:cNvPr>
          <p:cNvSpPr txBox="1"/>
          <p:nvPr/>
        </p:nvSpPr>
        <p:spPr>
          <a:xfrm>
            <a:off x="78375" y="132100"/>
            <a:ext cx="6143896" cy="584775"/>
          </a:xfrm>
          <a:prstGeom prst="rect">
            <a:avLst/>
          </a:prstGeom>
          <a:noFill/>
        </p:spPr>
        <p:txBody>
          <a:bodyPr wrap="square">
            <a:spAutoFit/>
          </a:bodyPr>
          <a:lstStyle/>
          <a:p>
            <a:pPr marL="285750" indent="-285750">
              <a:buFont typeface="Arial" panose="020B0604020202020204" pitchFamily="34" charset="0"/>
              <a:buChar char="•"/>
            </a:pPr>
            <a:r>
              <a:rPr lang="en-IN" sz="3200" b="1" u="sng" dirty="0"/>
              <a:t>Concurrency and parallelism</a:t>
            </a:r>
          </a:p>
        </p:txBody>
      </p:sp>
      <p:pic>
        <p:nvPicPr>
          <p:cNvPr id="14" name="Picture 13">
            <a:extLst>
              <a:ext uri="{FF2B5EF4-FFF2-40B4-BE49-F238E27FC236}">
                <a16:creationId xmlns:a16="http://schemas.microsoft.com/office/drawing/2014/main" id="{AA4A3076-B858-DF3F-7A4F-4A599501A364}"/>
              </a:ext>
            </a:extLst>
          </p:cNvPr>
          <p:cNvPicPr>
            <a:picLocks noChangeAspect="1"/>
          </p:cNvPicPr>
          <p:nvPr/>
        </p:nvPicPr>
        <p:blipFill rotWithShape="1">
          <a:blip r:embed="rId3"/>
          <a:srcRect l="643" t="51048" r="73928" b="37016"/>
          <a:stretch/>
        </p:blipFill>
        <p:spPr>
          <a:xfrm>
            <a:off x="4376896" y="4971869"/>
            <a:ext cx="3100254" cy="818605"/>
          </a:xfrm>
          <a:prstGeom prst="rect">
            <a:avLst/>
          </a:prstGeom>
        </p:spPr>
      </p:pic>
      <p:pic>
        <p:nvPicPr>
          <p:cNvPr id="16" name="Picture 15">
            <a:extLst>
              <a:ext uri="{FF2B5EF4-FFF2-40B4-BE49-F238E27FC236}">
                <a16:creationId xmlns:a16="http://schemas.microsoft.com/office/drawing/2014/main" id="{A28830C5-2A96-0E48-C288-9B3EF612A936}"/>
              </a:ext>
            </a:extLst>
          </p:cNvPr>
          <p:cNvPicPr>
            <a:picLocks noChangeAspect="1"/>
          </p:cNvPicPr>
          <p:nvPr/>
        </p:nvPicPr>
        <p:blipFill rotWithShape="1">
          <a:blip r:embed="rId3"/>
          <a:srcRect l="793" t="28952" r="84071" b="62521"/>
          <a:stretch/>
        </p:blipFill>
        <p:spPr>
          <a:xfrm>
            <a:off x="4376896" y="4331064"/>
            <a:ext cx="1845375" cy="584775"/>
          </a:xfrm>
          <a:prstGeom prst="rect">
            <a:avLst/>
          </a:prstGeom>
        </p:spPr>
      </p:pic>
      <p:sp>
        <p:nvSpPr>
          <p:cNvPr id="18" name="TextBox 17">
            <a:extLst>
              <a:ext uri="{FF2B5EF4-FFF2-40B4-BE49-F238E27FC236}">
                <a16:creationId xmlns:a16="http://schemas.microsoft.com/office/drawing/2014/main" id="{222B7F23-648A-8E20-3562-EAEB7FC62BE3}"/>
              </a:ext>
            </a:extLst>
          </p:cNvPr>
          <p:cNvSpPr txBox="1"/>
          <p:nvPr/>
        </p:nvSpPr>
        <p:spPr>
          <a:xfrm>
            <a:off x="4086913" y="5790474"/>
            <a:ext cx="4270716" cy="738664"/>
          </a:xfrm>
          <a:prstGeom prst="rect">
            <a:avLst/>
          </a:prstGeom>
          <a:noFill/>
        </p:spPr>
        <p:txBody>
          <a:bodyPr wrap="square">
            <a:spAutoFit/>
          </a:bodyPr>
          <a:lstStyle/>
          <a:p>
            <a:r>
              <a:rPr lang="en-US" sz="1400" b="1" dirty="0">
                <a:solidFill>
                  <a:srgbClr val="FF0000"/>
                </a:solidFill>
              </a:rPr>
              <a:t>par to spark a thread to evaluate nfib (n-1), and then we use pseq to force the parent thread to evaluate nfib (n-2). (Haskell)</a:t>
            </a:r>
            <a:endParaRPr lang="en-IN" sz="1400" b="1" dirty="0">
              <a:solidFill>
                <a:srgbClr val="FF0000"/>
              </a:solidFill>
            </a:endParaRPr>
          </a:p>
        </p:txBody>
      </p:sp>
    </p:spTree>
    <p:extLst>
      <p:ext uri="{BB962C8B-B14F-4D97-AF65-F5344CB8AC3E}">
        <p14:creationId xmlns:p14="http://schemas.microsoft.com/office/powerpoint/2010/main" val="4145675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53D298-442F-D6B2-E5F4-83BA07EE362C}"/>
              </a:ext>
            </a:extLst>
          </p:cNvPr>
          <p:cNvSpPr txBox="1"/>
          <p:nvPr/>
        </p:nvSpPr>
        <p:spPr>
          <a:xfrm>
            <a:off x="0" y="-60254"/>
            <a:ext cx="6875280" cy="523220"/>
          </a:xfrm>
          <a:prstGeom prst="rect">
            <a:avLst/>
          </a:prstGeom>
          <a:noFill/>
        </p:spPr>
        <p:txBody>
          <a:bodyPr wrap="none" rtlCol="0">
            <a:spAutoFit/>
          </a:bodyPr>
          <a:lstStyle/>
          <a:p>
            <a:pPr marL="285750" indent="-285750">
              <a:buFont typeface="Arial" panose="020B0604020202020204" pitchFamily="34" charset="0"/>
              <a:buChar char="•"/>
            </a:pPr>
            <a:r>
              <a:rPr lang="en-US" sz="2800" b="1" u="sng" dirty="0"/>
              <a:t>Modular Programming and easy debugging</a:t>
            </a:r>
            <a:endParaRPr lang="en-IN" sz="2800" b="1" u="sng" dirty="0"/>
          </a:p>
        </p:txBody>
      </p:sp>
      <p:sp>
        <p:nvSpPr>
          <p:cNvPr id="5" name="TextBox 4">
            <a:extLst>
              <a:ext uri="{FF2B5EF4-FFF2-40B4-BE49-F238E27FC236}">
                <a16:creationId xmlns:a16="http://schemas.microsoft.com/office/drawing/2014/main" id="{EBBA47BD-E509-CFD4-4664-19F34FBA5288}"/>
              </a:ext>
            </a:extLst>
          </p:cNvPr>
          <p:cNvSpPr txBox="1"/>
          <p:nvPr/>
        </p:nvSpPr>
        <p:spPr>
          <a:xfrm>
            <a:off x="69996" y="417407"/>
            <a:ext cx="4397829"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 FP the Program is written in form of function that carry out separate task and are not influenced  by the variables outside of scope</a:t>
            </a: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Debugging is easier as the function is only influenced within it’s scope.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Code is almost bug free due to immutable states.</a:t>
            </a:r>
          </a:p>
          <a:p>
            <a:pPr marL="285750" indent="-285750">
              <a:buFont typeface="Arial" panose="020B0604020202020204" pitchFamily="34" charset="0"/>
              <a:buChar char="•"/>
            </a:pPr>
            <a:endParaRPr lang="en-IN" dirty="0"/>
          </a:p>
          <a:p>
            <a:pPr marL="285750" indent="-285750" algn="ctr">
              <a:buFont typeface="Arial" panose="020B0604020202020204" pitchFamily="34" charset="0"/>
              <a:buChar char="•"/>
            </a:pPr>
            <a:endParaRPr lang="en-IN" dirty="0"/>
          </a:p>
          <a:p>
            <a:pPr algn="ctr"/>
            <a:r>
              <a:rPr lang="en-IN" dirty="0"/>
              <a:t>  </a:t>
            </a:r>
          </a:p>
        </p:txBody>
      </p:sp>
      <p:sp>
        <p:nvSpPr>
          <p:cNvPr id="6" name="TextBox 5">
            <a:extLst>
              <a:ext uri="{FF2B5EF4-FFF2-40B4-BE49-F238E27FC236}">
                <a16:creationId xmlns:a16="http://schemas.microsoft.com/office/drawing/2014/main" id="{ECDEBD91-8165-218F-8F90-CB9199298419}"/>
              </a:ext>
            </a:extLst>
          </p:cNvPr>
          <p:cNvSpPr txBox="1"/>
          <p:nvPr/>
        </p:nvSpPr>
        <p:spPr>
          <a:xfrm>
            <a:off x="8448873" y="571688"/>
            <a:ext cx="352275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In OOP the functions are dependent on each other and a function can be influenced from outside it’s scope also.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Debugging in OOP is very tough as the states  are mutable so change are seen in whole program.</a:t>
            </a:r>
            <a:endParaRPr lang="en-IN" dirty="0"/>
          </a:p>
        </p:txBody>
      </p:sp>
      <p:pic>
        <p:nvPicPr>
          <p:cNvPr id="8" name="Picture 7">
            <a:extLst>
              <a:ext uri="{FF2B5EF4-FFF2-40B4-BE49-F238E27FC236}">
                <a16:creationId xmlns:a16="http://schemas.microsoft.com/office/drawing/2014/main" id="{9BB1316B-93C3-5BEA-8633-3A65037F8A0C}"/>
              </a:ext>
            </a:extLst>
          </p:cNvPr>
          <p:cNvPicPr>
            <a:picLocks noChangeAspect="1"/>
          </p:cNvPicPr>
          <p:nvPr/>
        </p:nvPicPr>
        <p:blipFill rotWithShape="1">
          <a:blip r:embed="rId2"/>
          <a:srcRect l="22643" t="19301" r="48463" b="76000"/>
          <a:stretch/>
        </p:blipFill>
        <p:spPr>
          <a:xfrm>
            <a:off x="4627377" y="571688"/>
            <a:ext cx="3522756" cy="322217"/>
          </a:xfrm>
          <a:prstGeom prst="rect">
            <a:avLst/>
          </a:prstGeom>
        </p:spPr>
      </p:pic>
      <p:sp>
        <p:nvSpPr>
          <p:cNvPr id="9" name="TextBox 8">
            <a:extLst>
              <a:ext uri="{FF2B5EF4-FFF2-40B4-BE49-F238E27FC236}">
                <a16:creationId xmlns:a16="http://schemas.microsoft.com/office/drawing/2014/main" id="{9BFF3E44-6BBD-7DD4-7C62-B1706C019499}"/>
              </a:ext>
            </a:extLst>
          </p:cNvPr>
          <p:cNvSpPr txBox="1"/>
          <p:nvPr/>
        </p:nvSpPr>
        <p:spPr>
          <a:xfrm>
            <a:off x="4646851" y="954449"/>
            <a:ext cx="3483808" cy="1169551"/>
          </a:xfrm>
          <a:prstGeom prst="rect">
            <a:avLst/>
          </a:prstGeom>
          <a:noFill/>
        </p:spPr>
        <p:txBody>
          <a:bodyPr wrap="square" rtlCol="0">
            <a:spAutoFit/>
          </a:bodyPr>
          <a:lstStyle/>
          <a:p>
            <a:r>
              <a:rPr lang="en-US" sz="1400" b="1" dirty="0">
                <a:solidFill>
                  <a:srgbClr val="FFFF00"/>
                </a:solidFill>
              </a:rPr>
              <a:t>Generating the powers of 3 in haskell</a:t>
            </a:r>
          </a:p>
          <a:p>
            <a:r>
              <a:rPr lang="en-US" sz="1400" b="1" dirty="0">
                <a:solidFill>
                  <a:srgbClr val="FFFF00"/>
                </a:solidFill>
              </a:rPr>
              <a:t>So little code , Awesome paradigm.</a:t>
            </a:r>
          </a:p>
          <a:p>
            <a:r>
              <a:rPr lang="en-US" sz="1400" b="1" dirty="0">
                <a:solidFill>
                  <a:srgbClr val="FFFF00"/>
                </a:solidFill>
              </a:rPr>
              <a:t>This code has both Abstraction over data and over behavior therefore it’s syntax is so small.</a:t>
            </a:r>
            <a:endParaRPr lang="en-IN" sz="1400" b="1" dirty="0">
              <a:solidFill>
                <a:srgbClr val="FFFF00"/>
              </a:solidFill>
            </a:endParaRPr>
          </a:p>
        </p:txBody>
      </p:sp>
      <p:pic>
        <p:nvPicPr>
          <p:cNvPr id="11" name="Picture 10">
            <a:extLst>
              <a:ext uri="{FF2B5EF4-FFF2-40B4-BE49-F238E27FC236}">
                <a16:creationId xmlns:a16="http://schemas.microsoft.com/office/drawing/2014/main" id="{2DC89000-B18C-9F8F-AAD1-1AB284E52F5F}"/>
              </a:ext>
            </a:extLst>
          </p:cNvPr>
          <p:cNvPicPr>
            <a:picLocks noChangeAspect="1"/>
          </p:cNvPicPr>
          <p:nvPr/>
        </p:nvPicPr>
        <p:blipFill rotWithShape="1">
          <a:blip r:embed="rId3"/>
          <a:srcRect l="6643" t="26667" r="61179" b="51619"/>
          <a:stretch/>
        </p:blipFill>
        <p:spPr>
          <a:xfrm>
            <a:off x="4672583" y="3825252"/>
            <a:ext cx="3384297" cy="1207532"/>
          </a:xfrm>
          <a:prstGeom prst="rect">
            <a:avLst/>
          </a:prstGeom>
        </p:spPr>
      </p:pic>
      <p:sp>
        <p:nvSpPr>
          <p:cNvPr id="13" name="TextBox 12">
            <a:extLst>
              <a:ext uri="{FF2B5EF4-FFF2-40B4-BE49-F238E27FC236}">
                <a16:creationId xmlns:a16="http://schemas.microsoft.com/office/drawing/2014/main" id="{758FDAC3-2C9F-9253-F1B8-1BBFF14722A5}"/>
              </a:ext>
            </a:extLst>
          </p:cNvPr>
          <p:cNvSpPr txBox="1"/>
          <p:nvPr/>
        </p:nvSpPr>
        <p:spPr>
          <a:xfrm>
            <a:off x="4467825" y="4975528"/>
            <a:ext cx="4397829" cy="954107"/>
          </a:xfrm>
          <a:prstGeom prst="rect">
            <a:avLst/>
          </a:prstGeom>
          <a:noFill/>
        </p:spPr>
        <p:txBody>
          <a:bodyPr wrap="square" rtlCol="0">
            <a:spAutoFit/>
          </a:bodyPr>
          <a:lstStyle/>
          <a:p>
            <a:r>
              <a:rPr lang="en-US" sz="1400" b="1" dirty="0">
                <a:solidFill>
                  <a:srgbClr val="00FFFF"/>
                </a:solidFill>
              </a:rPr>
              <a:t>Same code in c++ ,its much larger also it is very much dependent on other function also.</a:t>
            </a:r>
          </a:p>
          <a:p>
            <a:r>
              <a:rPr lang="en-US" sz="1400" b="1" dirty="0">
                <a:solidFill>
                  <a:srgbClr val="00FFFF"/>
                </a:solidFill>
              </a:rPr>
              <a:t>Here the inner working of the functions are not hidden therefore only abstraction over data is observed.</a:t>
            </a:r>
            <a:endParaRPr lang="en-IN" sz="1400" b="1" dirty="0">
              <a:solidFill>
                <a:srgbClr val="00FFFF"/>
              </a:solidFill>
            </a:endParaRPr>
          </a:p>
        </p:txBody>
      </p:sp>
      <p:sp>
        <p:nvSpPr>
          <p:cNvPr id="14" name="TextBox 13">
            <a:extLst>
              <a:ext uri="{FF2B5EF4-FFF2-40B4-BE49-F238E27FC236}">
                <a16:creationId xmlns:a16="http://schemas.microsoft.com/office/drawing/2014/main" id="{2BCAD335-331E-6EAC-495F-A93DFF81A1AB}"/>
              </a:ext>
            </a:extLst>
          </p:cNvPr>
          <p:cNvSpPr txBox="1"/>
          <p:nvPr/>
        </p:nvSpPr>
        <p:spPr>
          <a:xfrm>
            <a:off x="0" y="3311115"/>
            <a:ext cx="5925533" cy="523220"/>
          </a:xfrm>
          <a:prstGeom prst="rect">
            <a:avLst/>
          </a:prstGeom>
          <a:noFill/>
        </p:spPr>
        <p:txBody>
          <a:bodyPr wrap="none" rtlCol="0">
            <a:spAutoFit/>
          </a:bodyPr>
          <a:lstStyle/>
          <a:p>
            <a:pPr marL="285750" indent="-285750">
              <a:buFont typeface="Arial" panose="020B0604020202020204" pitchFamily="34" charset="0"/>
              <a:buChar char="•"/>
            </a:pPr>
            <a:r>
              <a:rPr lang="en-US" sz="2800" b="1" u="sng" dirty="0"/>
              <a:t>Abstraction over data and behavior</a:t>
            </a:r>
            <a:endParaRPr lang="en-IN" sz="2800" b="1" u="sng" dirty="0"/>
          </a:p>
        </p:txBody>
      </p:sp>
      <p:sp>
        <p:nvSpPr>
          <p:cNvPr id="15" name="TextBox 14">
            <a:extLst>
              <a:ext uri="{FF2B5EF4-FFF2-40B4-BE49-F238E27FC236}">
                <a16:creationId xmlns:a16="http://schemas.microsoft.com/office/drawing/2014/main" id="{C7305545-787E-8EED-632C-2EFAA759B9DC}"/>
              </a:ext>
            </a:extLst>
          </p:cNvPr>
          <p:cNvSpPr txBox="1"/>
          <p:nvPr/>
        </p:nvSpPr>
        <p:spPr>
          <a:xfrm>
            <a:off x="69996" y="3956168"/>
            <a:ext cx="388402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In FP , we have both abstraction over data as well as abstraction over behavior.</a:t>
            </a:r>
          </a:p>
          <a:p>
            <a:pPr marL="285750" indent="-285750">
              <a:buFont typeface="Arial" panose="020B0604020202020204" pitchFamily="34" charset="0"/>
              <a:buChar char="•"/>
            </a:pPr>
            <a:r>
              <a:rPr lang="en-US" dirty="0"/>
              <a:t>Here abstraction over Data and behavior means the inner working of function and data both is hidden from user.</a:t>
            </a:r>
            <a:endParaRPr lang="en-IN" dirty="0"/>
          </a:p>
        </p:txBody>
      </p:sp>
      <p:sp>
        <p:nvSpPr>
          <p:cNvPr id="16" name="TextBox 15">
            <a:extLst>
              <a:ext uri="{FF2B5EF4-FFF2-40B4-BE49-F238E27FC236}">
                <a16:creationId xmlns:a16="http://schemas.microsoft.com/office/drawing/2014/main" id="{2366BA4C-2C74-A1D2-57DC-90FADC7C7257}"/>
              </a:ext>
            </a:extLst>
          </p:cNvPr>
          <p:cNvSpPr txBox="1"/>
          <p:nvPr/>
        </p:nvSpPr>
        <p:spPr>
          <a:xfrm>
            <a:off x="8448873" y="3967682"/>
            <a:ext cx="388402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In OOP , we only have abstraction over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Abstraction over data means only </a:t>
            </a:r>
          </a:p>
          <a:p>
            <a:r>
              <a:rPr lang="en-US" dirty="0"/>
              <a:t>     Inner working of data is hidden.</a:t>
            </a:r>
          </a:p>
          <a:p>
            <a:endParaRPr lang="en-US" dirty="0"/>
          </a:p>
        </p:txBody>
      </p:sp>
      <p:pic>
        <p:nvPicPr>
          <p:cNvPr id="19" name="Picture 18">
            <a:extLst>
              <a:ext uri="{FF2B5EF4-FFF2-40B4-BE49-F238E27FC236}">
                <a16:creationId xmlns:a16="http://schemas.microsoft.com/office/drawing/2014/main" id="{AE4B8113-1B9B-F349-589B-8994DE3F807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167" b="97917" l="6464" r="93156">
                        <a14:foregroundMark x1="46008" y1="10938" x2="46008" y2="10938"/>
                        <a14:foregroundMark x1="47148" y1="9375" x2="47148" y2="9375"/>
                        <a14:foregroundMark x1="49430" y1="8854" x2="49430" y2="8854"/>
                        <a14:foregroundMark x1="53232" y1="7813" x2="53232" y2="7813"/>
                        <a14:foregroundMark x1="58175" y1="5729" x2="58175" y2="5729"/>
                        <a14:foregroundMark x1="55894" y1="94271" x2="55894" y2="94271"/>
                        <a14:foregroundMark x1="25475" y1="74479" x2="25475" y2="74479"/>
                        <a14:foregroundMark x1="15589" y1="71875" x2="15589" y2="71875"/>
                        <a14:foregroundMark x1="10266" y1="53125" x2="10266" y2="53125"/>
                        <a14:foregroundMark x1="6844" y1="51563" x2="6844" y2="51563"/>
                        <a14:foregroundMark x1="44487" y1="43750" x2="44487" y2="43750"/>
                        <a14:foregroundMark x1="57034" y1="46354" x2="57034" y2="46354"/>
                        <a14:foregroundMark x1="60456" y1="46354" x2="60456" y2="46354"/>
                        <a14:foregroundMark x1="39544" y1="95313" x2="39544" y2="95313"/>
                        <a14:foregroundMark x1="39163" y1="95313" x2="39163" y2="95313"/>
                        <a14:foregroundMark x1="39163" y1="97917" x2="39163" y2="97917"/>
                        <a14:foregroundMark x1="60456" y1="44792" x2="60456" y2="44792"/>
                        <a14:foregroundMark x1="59316" y1="40104" x2="59316" y2="40104"/>
                        <a14:foregroundMark x1="93536" y1="66146" x2="93536" y2="66146"/>
                        <a14:foregroundMark x1="55894" y1="65625" x2="55894" y2="65625"/>
                        <a14:foregroundMark x1="44106" y1="4167" x2="44106" y2="4167"/>
                      </a14:backgroundRemoval>
                    </a14:imgEffect>
                  </a14:imgLayer>
                </a14:imgProps>
              </a:ext>
            </a:extLst>
          </a:blip>
          <a:stretch>
            <a:fillRect/>
          </a:stretch>
        </p:blipFill>
        <p:spPr>
          <a:xfrm>
            <a:off x="5235988" y="1990347"/>
            <a:ext cx="1594653" cy="1164157"/>
          </a:xfrm>
          <a:prstGeom prst="rect">
            <a:avLst/>
          </a:prstGeom>
        </p:spPr>
      </p:pic>
      <p:sp>
        <p:nvSpPr>
          <p:cNvPr id="20" name="TextBox 19">
            <a:extLst>
              <a:ext uri="{FF2B5EF4-FFF2-40B4-BE49-F238E27FC236}">
                <a16:creationId xmlns:a16="http://schemas.microsoft.com/office/drawing/2014/main" id="{A7AF11DB-125E-44C1-F8AB-10505E6A8A73}"/>
              </a:ext>
            </a:extLst>
          </p:cNvPr>
          <p:cNvSpPr txBox="1"/>
          <p:nvPr/>
        </p:nvSpPr>
        <p:spPr>
          <a:xfrm>
            <a:off x="5347448" y="3110049"/>
            <a:ext cx="2355835" cy="307777"/>
          </a:xfrm>
          <a:prstGeom prst="rect">
            <a:avLst/>
          </a:prstGeom>
          <a:noFill/>
        </p:spPr>
        <p:txBody>
          <a:bodyPr wrap="square" rtlCol="0">
            <a:spAutoFit/>
          </a:bodyPr>
          <a:lstStyle/>
          <a:p>
            <a:r>
              <a:rPr lang="en-US" sz="1400" dirty="0"/>
              <a:t>Fascinating isn’t it?</a:t>
            </a:r>
            <a:endParaRPr lang="en-IN" sz="1400" dirty="0"/>
          </a:p>
        </p:txBody>
      </p:sp>
      <p:sp>
        <p:nvSpPr>
          <p:cNvPr id="21" name="TextBox 20">
            <a:extLst>
              <a:ext uri="{FF2B5EF4-FFF2-40B4-BE49-F238E27FC236}">
                <a16:creationId xmlns:a16="http://schemas.microsoft.com/office/drawing/2014/main" id="{BD7DA279-1660-F548-4631-BBFA423AED0A}"/>
              </a:ext>
            </a:extLst>
          </p:cNvPr>
          <p:cNvSpPr txBox="1"/>
          <p:nvPr/>
        </p:nvSpPr>
        <p:spPr>
          <a:xfrm>
            <a:off x="119112" y="6191001"/>
            <a:ext cx="11953775" cy="646331"/>
          </a:xfrm>
          <a:prstGeom prst="rect">
            <a:avLst/>
          </a:prstGeom>
          <a:noFill/>
        </p:spPr>
        <p:txBody>
          <a:bodyPr wrap="square" rtlCol="0">
            <a:spAutoFit/>
          </a:bodyPr>
          <a:lstStyle/>
          <a:p>
            <a:pPr algn="ctr"/>
            <a:r>
              <a:rPr lang="en-US" dirty="0"/>
              <a:t>Despite being very fast the FP is very memory intensive , to code in pure functional language is very hard. These are some big problems  of this paradigm also it doesn’t satisfy liskov substitution whereas OOP has cure for all these problems.</a:t>
            </a:r>
            <a:endParaRPr lang="en-IN" dirty="0"/>
          </a:p>
        </p:txBody>
      </p:sp>
    </p:spTree>
    <p:extLst>
      <p:ext uri="{BB962C8B-B14F-4D97-AF65-F5344CB8AC3E}">
        <p14:creationId xmlns:p14="http://schemas.microsoft.com/office/powerpoint/2010/main" val="259367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54B550-AD66-3929-0D18-91E640A6CCB0}"/>
              </a:ext>
            </a:extLst>
          </p:cNvPr>
          <p:cNvSpPr txBox="1"/>
          <p:nvPr/>
        </p:nvSpPr>
        <p:spPr>
          <a:xfrm>
            <a:off x="317203" y="8613"/>
            <a:ext cx="11674549" cy="584775"/>
          </a:xfrm>
          <a:prstGeom prst="rect">
            <a:avLst/>
          </a:prstGeom>
          <a:noFill/>
        </p:spPr>
        <p:txBody>
          <a:bodyPr wrap="square" rtlCol="0">
            <a:spAutoFit/>
          </a:bodyPr>
          <a:lstStyle/>
          <a:p>
            <a:r>
              <a:rPr lang="en-US" sz="3200" b="1" u="sng" dirty="0"/>
              <a:t>WHEN YOU SHOULD USE FUNCTIONAL PROGRAMMING OVER OOP?</a:t>
            </a:r>
            <a:endParaRPr lang="en-IN" sz="3200" b="1" u="sng" dirty="0"/>
          </a:p>
        </p:txBody>
      </p:sp>
      <p:sp>
        <p:nvSpPr>
          <p:cNvPr id="7" name="TextBox 6">
            <a:extLst>
              <a:ext uri="{FF2B5EF4-FFF2-40B4-BE49-F238E27FC236}">
                <a16:creationId xmlns:a16="http://schemas.microsoft.com/office/drawing/2014/main" id="{727D5F91-16C0-BF01-A24F-DED11E5C0474}"/>
              </a:ext>
            </a:extLst>
          </p:cNvPr>
          <p:cNvSpPr txBox="1"/>
          <p:nvPr/>
        </p:nvSpPr>
        <p:spPr>
          <a:xfrm>
            <a:off x="140881" y="788214"/>
            <a:ext cx="12798942" cy="954107"/>
          </a:xfrm>
          <a:prstGeom prst="rect">
            <a:avLst/>
          </a:prstGeom>
          <a:noFill/>
        </p:spPr>
        <p:txBody>
          <a:bodyPr wrap="square">
            <a:spAutoFit/>
          </a:bodyPr>
          <a:lstStyle/>
          <a:p>
            <a:pPr marL="457200" indent="-457200">
              <a:buFont typeface="Arial" panose="020B0604020202020204" pitchFamily="34" charset="0"/>
              <a:buChar char="•"/>
            </a:pPr>
            <a:r>
              <a:rPr lang="en-US" sz="2800" b="1" i="0" dirty="0">
                <a:effectLst/>
                <a:latin typeface="-apple-system"/>
              </a:rPr>
              <a:t>Functional Programming Paradigm Should Be Used For  Highly Concurrent Applications.</a:t>
            </a:r>
            <a:endParaRPr lang="en-IN" sz="2800" b="1" dirty="0"/>
          </a:p>
        </p:txBody>
      </p:sp>
      <p:sp>
        <p:nvSpPr>
          <p:cNvPr id="9" name="TextBox 8">
            <a:extLst>
              <a:ext uri="{FF2B5EF4-FFF2-40B4-BE49-F238E27FC236}">
                <a16:creationId xmlns:a16="http://schemas.microsoft.com/office/drawing/2014/main" id="{9B5C6938-2579-00A7-2F2F-F83CCC10AA1D}"/>
              </a:ext>
            </a:extLst>
          </p:cNvPr>
          <p:cNvSpPr txBox="1"/>
          <p:nvPr/>
        </p:nvSpPr>
        <p:spPr>
          <a:xfrm>
            <a:off x="542261" y="1742321"/>
            <a:ext cx="10877106" cy="2031325"/>
          </a:xfrm>
          <a:prstGeom prst="rect">
            <a:avLst/>
          </a:prstGeom>
          <a:noFill/>
        </p:spPr>
        <p:txBody>
          <a:bodyPr wrap="square">
            <a:spAutoFit/>
          </a:bodyPr>
          <a:lstStyle/>
          <a:p>
            <a:pPr marL="285750" indent="-285750">
              <a:buFont typeface="Arial" panose="020B0604020202020204" pitchFamily="34" charset="0"/>
              <a:buChar char="•"/>
            </a:pPr>
            <a:r>
              <a:rPr lang="en-US" dirty="0"/>
              <a:t>A functional program is ready for concurrency without any further modifications. You never have to worry about deadlocks and race conditions because you don't need to use locks! No piece of data in a functional program is modified twice by the same thread, let alone by two different threads. That means you can easily add threads without ever giving conventional problems that plague concurrency applications a second thought!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0" i="0" dirty="0">
                <a:effectLst/>
                <a:latin typeface="-apple-system"/>
              </a:rPr>
              <a:t>The concurrency story doesn't stop here. If your application is inherently single threaded the compiler can still optimize functional programs to run on multiple CPUs. Take a look at the following pseudo code fragment:</a:t>
            </a:r>
            <a:endParaRPr lang="en-IN" dirty="0"/>
          </a:p>
        </p:txBody>
      </p:sp>
      <p:pic>
        <p:nvPicPr>
          <p:cNvPr id="13" name="Picture 12">
            <a:extLst>
              <a:ext uri="{FF2B5EF4-FFF2-40B4-BE49-F238E27FC236}">
                <a16:creationId xmlns:a16="http://schemas.microsoft.com/office/drawing/2014/main" id="{7C176E8B-4A84-9C31-268B-F9A024E64FA4}"/>
              </a:ext>
            </a:extLst>
          </p:cNvPr>
          <p:cNvPicPr>
            <a:picLocks noChangeAspect="1"/>
          </p:cNvPicPr>
          <p:nvPr/>
        </p:nvPicPr>
        <p:blipFill rotWithShape="1">
          <a:blip r:embed="rId2"/>
          <a:srcRect l="25813" t="37364" r="48111" b="52714"/>
          <a:stretch/>
        </p:blipFill>
        <p:spPr>
          <a:xfrm>
            <a:off x="4113028" y="3845750"/>
            <a:ext cx="4369981" cy="960666"/>
          </a:xfrm>
          <a:prstGeom prst="rect">
            <a:avLst/>
          </a:prstGeom>
        </p:spPr>
      </p:pic>
      <p:sp>
        <p:nvSpPr>
          <p:cNvPr id="15" name="TextBox 14">
            <a:extLst>
              <a:ext uri="{FF2B5EF4-FFF2-40B4-BE49-F238E27FC236}">
                <a16:creationId xmlns:a16="http://schemas.microsoft.com/office/drawing/2014/main" id="{7D33AF03-F508-6BDA-089F-5A35AF7401E7}"/>
              </a:ext>
            </a:extLst>
          </p:cNvPr>
          <p:cNvSpPr txBox="1"/>
          <p:nvPr/>
        </p:nvSpPr>
        <p:spPr>
          <a:xfrm>
            <a:off x="602511" y="4878520"/>
            <a:ext cx="11103935" cy="1200329"/>
          </a:xfrm>
          <a:prstGeom prst="rect">
            <a:avLst/>
          </a:prstGeom>
          <a:noFill/>
        </p:spPr>
        <p:txBody>
          <a:bodyPr wrap="square">
            <a:spAutoFit/>
          </a:bodyPr>
          <a:lstStyle/>
          <a:p>
            <a:pPr marL="285750" indent="-285750">
              <a:buFont typeface="Arial" panose="020B0604020202020204" pitchFamily="34" charset="0"/>
              <a:buChar char="•"/>
            </a:pPr>
            <a:r>
              <a:rPr lang="en-US" dirty="0"/>
              <a:t>In a functional language the compiler could analyze the code, classify the functions that create strings s1 and s2 as potentially time consuming operations, and run them concurrently. This is impossible to do in an imperative language because each function may modify state outside of its scope and the function following it may depend on it.</a:t>
            </a:r>
            <a:endParaRPr lang="en-IN" dirty="0"/>
          </a:p>
        </p:txBody>
      </p:sp>
      <p:sp>
        <p:nvSpPr>
          <p:cNvPr id="17" name="TextBox 16">
            <a:extLst>
              <a:ext uri="{FF2B5EF4-FFF2-40B4-BE49-F238E27FC236}">
                <a16:creationId xmlns:a16="http://schemas.microsoft.com/office/drawing/2014/main" id="{DED438BB-DB43-3613-3A92-163982693693}"/>
              </a:ext>
            </a:extLst>
          </p:cNvPr>
          <p:cNvSpPr txBox="1"/>
          <p:nvPr/>
        </p:nvSpPr>
        <p:spPr>
          <a:xfrm>
            <a:off x="1778295" y="6150953"/>
            <a:ext cx="9322096" cy="646331"/>
          </a:xfrm>
          <a:prstGeom prst="rect">
            <a:avLst/>
          </a:prstGeom>
          <a:noFill/>
        </p:spPr>
        <p:txBody>
          <a:bodyPr wrap="square">
            <a:spAutoFit/>
          </a:bodyPr>
          <a:lstStyle/>
          <a:p>
            <a:pPr algn="ctr"/>
            <a:r>
              <a:rPr lang="en-US" b="1" dirty="0">
                <a:solidFill>
                  <a:srgbClr val="FFC000"/>
                </a:solidFill>
              </a:rPr>
              <a:t>a thread of execution is the smallest sequence of programmed instructions that can be managed independently by a scheduler, which is typically a part of the operating system.</a:t>
            </a:r>
            <a:endParaRPr lang="en-IN" b="1" dirty="0">
              <a:solidFill>
                <a:srgbClr val="FFC000"/>
              </a:solidFill>
            </a:endParaRPr>
          </a:p>
        </p:txBody>
      </p:sp>
    </p:spTree>
    <p:extLst>
      <p:ext uri="{BB962C8B-B14F-4D97-AF65-F5344CB8AC3E}">
        <p14:creationId xmlns:p14="http://schemas.microsoft.com/office/powerpoint/2010/main" val="3232150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3D08EC-DCA8-9DA8-3B41-EBCD488125BD}"/>
              </a:ext>
            </a:extLst>
          </p:cNvPr>
          <p:cNvSpPr txBox="1"/>
          <p:nvPr/>
        </p:nvSpPr>
        <p:spPr>
          <a:xfrm>
            <a:off x="0" y="25975"/>
            <a:ext cx="12192000" cy="954107"/>
          </a:xfrm>
          <a:prstGeom prst="rect">
            <a:avLst/>
          </a:prstGeom>
          <a:noFill/>
        </p:spPr>
        <p:txBody>
          <a:bodyPr wrap="square" rtlCol="0">
            <a:spAutoFit/>
          </a:bodyPr>
          <a:lstStyle/>
          <a:p>
            <a:pPr marL="457200" indent="-457200">
              <a:buFont typeface="Arial" panose="020B0604020202020204" pitchFamily="34" charset="0"/>
              <a:buChar char="•"/>
            </a:pPr>
            <a:r>
              <a:rPr lang="en-US" sz="2800" b="1" dirty="0"/>
              <a:t>When you have to use big recursion or loops in the code. You need Strong or Heavy  abstraction in your code.</a:t>
            </a:r>
          </a:p>
        </p:txBody>
      </p:sp>
      <p:sp>
        <p:nvSpPr>
          <p:cNvPr id="8" name="TextBox 7">
            <a:extLst>
              <a:ext uri="{FF2B5EF4-FFF2-40B4-BE49-F238E27FC236}">
                <a16:creationId xmlns:a16="http://schemas.microsoft.com/office/drawing/2014/main" id="{53D912B3-BE0E-14E1-C186-4E53BD300B45}"/>
              </a:ext>
            </a:extLst>
          </p:cNvPr>
          <p:cNvSpPr txBox="1"/>
          <p:nvPr/>
        </p:nvSpPr>
        <p:spPr>
          <a:xfrm>
            <a:off x="436880" y="934004"/>
            <a:ext cx="7698839" cy="369332"/>
          </a:xfrm>
          <a:prstGeom prst="rect">
            <a:avLst/>
          </a:prstGeom>
          <a:noFill/>
        </p:spPr>
        <p:txBody>
          <a:bodyPr wrap="none" rtlCol="0">
            <a:spAutoFit/>
          </a:bodyPr>
          <a:lstStyle/>
          <a:p>
            <a:r>
              <a:rPr lang="en-US" dirty="0"/>
              <a:t>Consider the case when you are making the program to find the Fibonacci series.</a:t>
            </a:r>
            <a:endParaRPr lang="en-IN" dirty="0"/>
          </a:p>
        </p:txBody>
      </p:sp>
      <p:pic>
        <p:nvPicPr>
          <p:cNvPr id="10" name="Picture 9">
            <a:extLst>
              <a:ext uri="{FF2B5EF4-FFF2-40B4-BE49-F238E27FC236}">
                <a16:creationId xmlns:a16="http://schemas.microsoft.com/office/drawing/2014/main" id="{7D9DB328-6DE8-D51D-0040-A406D2F90D1E}"/>
              </a:ext>
            </a:extLst>
          </p:cNvPr>
          <p:cNvPicPr>
            <a:picLocks noChangeAspect="1"/>
          </p:cNvPicPr>
          <p:nvPr/>
        </p:nvPicPr>
        <p:blipFill rotWithShape="1">
          <a:blip r:embed="rId2"/>
          <a:srcRect l="23083" t="23556" r="41167" b="35704"/>
          <a:stretch/>
        </p:blipFill>
        <p:spPr>
          <a:xfrm>
            <a:off x="436880" y="1303336"/>
            <a:ext cx="4937761" cy="2984184"/>
          </a:xfrm>
          <a:prstGeom prst="rect">
            <a:avLst/>
          </a:prstGeom>
        </p:spPr>
      </p:pic>
      <p:sp>
        <p:nvSpPr>
          <p:cNvPr id="11" name="TextBox 10">
            <a:extLst>
              <a:ext uri="{FF2B5EF4-FFF2-40B4-BE49-F238E27FC236}">
                <a16:creationId xmlns:a16="http://schemas.microsoft.com/office/drawing/2014/main" id="{68308EB0-6F8F-6E31-722E-B3B63E3BDE4B}"/>
              </a:ext>
            </a:extLst>
          </p:cNvPr>
          <p:cNvSpPr txBox="1"/>
          <p:nvPr/>
        </p:nvSpPr>
        <p:spPr>
          <a:xfrm>
            <a:off x="436880" y="4368800"/>
            <a:ext cx="4937760" cy="2031325"/>
          </a:xfrm>
          <a:prstGeom prst="rect">
            <a:avLst/>
          </a:prstGeom>
          <a:noFill/>
        </p:spPr>
        <p:txBody>
          <a:bodyPr wrap="square" rtlCol="0">
            <a:spAutoFit/>
          </a:bodyPr>
          <a:lstStyle/>
          <a:p>
            <a:r>
              <a:rPr lang="en-US" dirty="0">
                <a:solidFill>
                  <a:srgbClr val="FFFF66"/>
                </a:solidFill>
              </a:rPr>
              <a:t>Fibonacci sequence in haskell. Here we have utilized the lambda expression to create a list of the Fibonacci expression. As you can easily notice the length of code only one line of code to write good amount of recursion or loop statements.</a:t>
            </a:r>
          </a:p>
          <a:p>
            <a:r>
              <a:rPr lang="en-US" dirty="0">
                <a:solidFill>
                  <a:srgbClr val="FFFF66"/>
                </a:solidFill>
              </a:rPr>
              <a:t>The abstraction can be seen easily here how the inner working is hidden from the user.</a:t>
            </a:r>
            <a:endParaRPr lang="en-IN" dirty="0">
              <a:solidFill>
                <a:srgbClr val="FFFF66"/>
              </a:solidFill>
            </a:endParaRPr>
          </a:p>
        </p:txBody>
      </p:sp>
      <p:pic>
        <p:nvPicPr>
          <p:cNvPr id="13" name="Picture 12">
            <a:extLst>
              <a:ext uri="{FF2B5EF4-FFF2-40B4-BE49-F238E27FC236}">
                <a16:creationId xmlns:a16="http://schemas.microsoft.com/office/drawing/2014/main" id="{7D89A743-5DC1-E3A8-6237-4180B471AC99}"/>
              </a:ext>
            </a:extLst>
          </p:cNvPr>
          <p:cNvPicPr>
            <a:picLocks noChangeAspect="1"/>
          </p:cNvPicPr>
          <p:nvPr/>
        </p:nvPicPr>
        <p:blipFill rotWithShape="1">
          <a:blip r:embed="rId3"/>
          <a:srcRect l="6667" t="19005" r="58833" b="45185"/>
          <a:stretch/>
        </p:blipFill>
        <p:spPr>
          <a:xfrm>
            <a:off x="6817361" y="1303336"/>
            <a:ext cx="4785359" cy="2984184"/>
          </a:xfrm>
          <a:prstGeom prst="rect">
            <a:avLst/>
          </a:prstGeom>
        </p:spPr>
      </p:pic>
      <p:sp>
        <p:nvSpPr>
          <p:cNvPr id="14" name="TextBox 13">
            <a:extLst>
              <a:ext uri="{FF2B5EF4-FFF2-40B4-BE49-F238E27FC236}">
                <a16:creationId xmlns:a16="http://schemas.microsoft.com/office/drawing/2014/main" id="{E4180E61-9C77-8E8D-09BF-D67F99799C8C}"/>
              </a:ext>
            </a:extLst>
          </p:cNvPr>
          <p:cNvSpPr txBox="1"/>
          <p:nvPr/>
        </p:nvSpPr>
        <p:spPr>
          <a:xfrm>
            <a:off x="6695441" y="4368800"/>
            <a:ext cx="5587999" cy="2031325"/>
          </a:xfrm>
          <a:prstGeom prst="rect">
            <a:avLst/>
          </a:prstGeom>
          <a:noFill/>
        </p:spPr>
        <p:txBody>
          <a:bodyPr wrap="square" rtlCol="0">
            <a:spAutoFit/>
          </a:bodyPr>
          <a:lstStyle/>
          <a:p>
            <a:r>
              <a:rPr lang="en-US" dirty="0">
                <a:solidFill>
                  <a:srgbClr val="FFC000"/>
                </a:solidFill>
              </a:rPr>
              <a:t>Fibonacci sequence in c++ ,here we have used tabular approach for calculating the Fibonacci sequence . Here we can see the abstraction in code is not very</a:t>
            </a:r>
          </a:p>
          <a:p>
            <a:r>
              <a:rPr lang="en-US" dirty="0">
                <a:solidFill>
                  <a:srgbClr val="FFC000"/>
                </a:solidFill>
              </a:rPr>
              <a:t>Impressive , here you have to write the whole loop and the functions are also dependent on each other. Debugging these type of code will be hard as it is not completely functional.</a:t>
            </a:r>
            <a:endParaRPr lang="en-IN" dirty="0">
              <a:solidFill>
                <a:srgbClr val="FFC000"/>
              </a:solidFill>
            </a:endParaRPr>
          </a:p>
        </p:txBody>
      </p:sp>
    </p:spTree>
    <p:extLst>
      <p:ext uri="{BB962C8B-B14F-4D97-AF65-F5344CB8AC3E}">
        <p14:creationId xmlns:p14="http://schemas.microsoft.com/office/powerpoint/2010/main" val="1193904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29ED3F-2EFA-50EF-1F4A-5BDBACE3CC01}"/>
              </a:ext>
            </a:extLst>
          </p:cNvPr>
          <p:cNvSpPr txBox="1"/>
          <p:nvPr/>
        </p:nvSpPr>
        <p:spPr>
          <a:xfrm>
            <a:off x="279400" y="0"/>
            <a:ext cx="11450320" cy="1754326"/>
          </a:xfrm>
          <a:prstGeom prst="rect">
            <a:avLst/>
          </a:prstGeom>
          <a:noFill/>
        </p:spPr>
        <p:txBody>
          <a:bodyPr wrap="square" rtlCol="0">
            <a:spAutoFit/>
          </a:bodyPr>
          <a:lstStyle/>
          <a:p>
            <a:pPr algn="ctr"/>
            <a:r>
              <a:rPr lang="en-US" sz="3600" b="1" u="sng" dirty="0"/>
              <a:t>Reasons for Introduction of functional programming Features in form of Lambda </a:t>
            </a:r>
            <a:r>
              <a:rPr lang="en-IN" sz="3600" b="1" u="sng" dirty="0"/>
              <a:t>Expressions in OOP languages Like c++ , Python.</a:t>
            </a:r>
            <a:endParaRPr lang="en-US" sz="3600" b="1" u="sng" dirty="0"/>
          </a:p>
        </p:txBody>
      </p:sp>
      <p:sp>
        <p:nvSpPr>
          <p:cNvPr id="5" name="TextBox 4">
            <a:extLst>
              <a:ext uri="{FF2B5EF4-FFF2-40B4-BE49-F238E27FC236}">
                <a16:creationId xmlns:a16="http://schemas.microsoft.com/office/drawing/2014/main" id="{1904ECAF-9F47-D88B-8A0D-3432B6E8D121}"/>
              </a:ext>
            </a:extLst>
          </p:cNvPr>
          <p:cNvSpPr txBox="1"/>
          <p:nvPr/>
        </p:nvSpPr>
        <p:spPr>
          <a:xfrm>
            <a:off x="190500" y="1879501"/>
            <a:ext cx="1187958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 </a:t>
            </a:r>
            <a:r>
              <a:rPr lang="en-US" sz="2400" dirty="0">
                <a:latin typeface="sohne"/>
              </a:rPr>
              <a:t>Lambda Expression</a:t>
            </a:r>
            <a:r>
              <a:rPr lang="en-US" sz="2400" b="0" i="0" dirty="0">
                <a:effectLst/>
                <a:latin typeface="sohne"/>
              </a:rPr>
              <a:t> is a widespread, cornerstone concept in Functional Programming that has been added to OOP/Procedural centered languages like Java , C++ ,Python to reap some of the benefits of functional programming, which is useful for things like processing data. It also provides neat, concise syntax for implementing functions on the fly. They are based of off functional programming concepts used in the construction of expression trees.</a:t>
            </a:r>
          </a:p>
          <a:p>
            <a:pPr marL="285750" indent="-285750">
              <a:buFont typeface="Arial" panose="020B0604020202020204" pitchFamily="34" charset="0"/>
              <a:buChar char="•"/>
            </a:pPr>
            <a:endParaRPr lang="en-US" sz="2400" dirty="0">
              <a:latin typeface="sohne"/>
            </a:endParaRPr>
          </a:p>
          <a:p>
            <a:pPr marL="285750" indent="-285750">
              <a:buFont typeface="Arial" panose="020B0604020202020204" pitchFamily="34" charset="0"/>
              <a:buChar char="•"/>
            </a:pPr>
            <a:r>
              <a:rPr lang="en-US" sz="2400" dirty="0">
                <a:latin typeface="sohne"/>
              </a:rPr>
              <a:t>One of the main reasons for introduction of FP features in OOP languages are due to the increasing Popularity and widespread use of FP based languages in the Programming World. Many big Companies like twitter , Facebook uses functional Programming in its core.</a:t>
            </a:r>
          </a:p>
          <a:p>
            <a:pPr marL="285750" indent="-285750">
              <a:buFont typeface="Arial" panose="020B0604020202020204" pitchFamily="34" charset="0"/>
              <a:buChar char="•"/>
            </a:pPr>
            <a:endParaRPr lang="en-US" sz="2400" dirty="0">
              <a:latin typeface="sohne"/>
            </a:endParaRPr>
          </a:p>
          <a:p>
            <a:pPr marL="285750" indent="-285750">
              <a:buFont typeface="Arial" panose="020B0604020202020204" pitchFamily="34" charset="0"/>
              <a:buChar char="•"/>
            </a:pPr>
            <a:r>
              <a:rPr lang="en-US" sz="2400" dirty="0">
                <a:latin typeface="sohne"/>
              </a:rPr>
              <a:t> Lambda expression are especially used in the form of features because of their simplicity and widespread uses  in the FP and easy Application . These are two main reasons</a:t>
            </a:r>
          </a:p>
          <a:p>
            <a:r>
              <a:rPr lang="en-US" sz="2400" dirty="0">
                <a:latin typeface="sohne"/>
              </a:rPr>
              <a:t>    for use of Lambda Expressions as the main feature in OOP languages.</a:t>
            </a:r>
            <a:endParaRPr lang="en-IN" sz="2400" dirty="0">
              <a:latin typeface="sohne"/>
            </a:endParaRPr>
          </a:p>
        </p:txBody>
      </p:sp>
    </p:spTree>
    <p:extLst>
      <p:ext uri="{BB962C8B-B14F-4D97-AF65-F5344CB8AC3E}">
        <p14:creationId xmlns:p14="http://schemas.microsoft.com/office/powerpoint/2010/main" val="3247665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F757BE-CC30-1946-8ECC-04DC8CB7BA23}"/>
              </a:ext>
            </a:extLst>
          </p:cNvPr>
          <p:cNvPicPr>
            <a:picLocks noChangeAspect="1"/>
          </p:cNvPicPr>
          <p:nvPr/>
        </p:nvPicPr>
        <p:blipFill rotWithShape="1">
          <a:blip r:embed="rId2"/>
          <a:srcRect l="6008" t="5089" r="10150"/>
          <a:stretch/>
        </p:blipFill>
        <p:spPr>
          <a:xfrm>
            <a:off x="411535" y="550195"/>
            <a:ext cx="5197725" cy="5333534"/>
          </a:xfrm>
          <a:prstGeom prst="rect">
            <a:avLst/>
          </a:prstGeom>
        </p:spPr>
      </p:pic>
      <p:sp>
        <p:nvSpPr>
          <p:cNvPr id="7" name="TextBox 6">
            <a:extLst>
              <a:ext uri="{FF2B5EF4-FFF2-40B4-BE49-F238E27FC236}">
                <a16:creationId xmlns:a16="http://schemas.microsoft.com/office/drawing/2014/main" id="{66AD414E-65F0-0116-9A9D-EDC0B64B67CD}"/>
              </a:ext>
            </a:extLst>
          </p:cNvPr>
          <p:cNvSpPr txBox="1"/>
          <p:nvPr/>
        </p:nvSpPr>
        <p:spPr>
          <a:xfrm>
            <a:off x="579121" y="135225"/>
            <a:ext cx="4653279" cy="400110"/>
          </a:xfrm>
          <a:prstGeom prst="rect">
            <a:avLst/>
          </a:prstGeom>
          <a:noFill/>
        </p:spPr>
        <p:txBody>
          <a:bodyPr wrap="square" rtlCol="0">
            <a:spAutoFit/>
          </a:bodyPr>
          <a:lstStyle/>
          <a:p>
            <a:pPr algn="ctr"/>
            <a:r>
              <a:rPr lang="en-US" sz="2000" b="1" dirty="0"/>
              <a:t>Some Lambda Expressions in C++</a:t>
            </a:r>
            <a:endParaRPr lang="en-IN" sz="2000" b="1" dirty="0"/>
          </a:p>
        </p:txBody>
      </p:sp>
      <p:sp>
        <p:nvSpPr>
          <p:cNvPr id="8" name="TextBox 7">
            <a:extLst>
              <a:ext uri="{FF2B5EF4-FFF2-40B4-BE49-F238E27FC236}">
                <a16:creationId xmlns:a16="http://schemas.microsoft.com/office/drawing/2014/main" id="{32C85A0A-F42D-8812-0E04-4322D4964989}"/>
              </a:ext>
            </a:extLst>
          </p:cNvPr>
          <p:cNvSpPr txBox="1"/>
          <p:nvPr/>
        </p:nvSpPr>
        <p:spPr>
          <a:xfrm>
            <a:off x="499722" y="5868869"/>
            <a:ext cx="5069840" cy="923330"/>
          </a:xfrm>
          <a:prstGeom prst="rect">
            <a:avLst/>
          </a:prstGeom>
          <a:noFill/>
        </p:spPr>
        <p:txBody>
          <a:bodyPr wrap="square" rtlCol="0">
            <a:spAutoFit/>
          </a:bodyPr>
          <a:lstStyle/>
          <a:p>
            <a:r>
              <a:rPr lang="en-US" dirty="0"/>
              <a:t>A comparator that is used is also a type of lambda function You can see the implementation  of lambda function in c++.</a:t>
            </a:r>
            <a:endParaRPr lang="en-IN" dirty="0"/>
          </a:p>
        </p:txBody>
      </p:sp>
      <p:sp>
        <p:nvSpPr>
          <p:cNvPr id="10" name="TextBox 9">
            <a:extLst>
              <a:ext uri="{FF2B5EF4-FFF2-40B4-BE49-F238E27FC236}">
                <a16:creationId xmlns:a16="http://schemas.microsoft.com/office/drawing/2014/main" id="{BC3F077B-6026-A4C5-D6A9-7174B8E027CB}"/>
              </a:ext>
            </a:extLst>
          </p:cNvPr>
          <p:cNvSpPr txBox="1"/>
          <p:nvPr/>
        </p:nvSpPr>
        <p:spPr>
          <a:xfrm>
            <a:off x="6797041" y="135225"/>
            <a:ext cx="4653279" cy="400110"/>
          </a:xfrm>
          <a:prstGeom prst="rect">
            <a:avLst/>
          </a:prstGeom>
          <a:noFill/>
        </p:spPr>
        <p:txBody>
          <a:bodyPr wrap="square" rtlCol="0">
            <a:spAutoFit/>
          </a:bodyPr>
          <a:lstStyle/>
          <a:p>
            <a:pPr algn="ctr"/>
            <a:r>
              <a:rPr lang="en-US" sz="2000" b="1" dirty="0"/>
              <a:t>Some Lambda Expressions in PYTHON</a:t>
            </a:r>
            <a:endParaRPr lang="en-IN" sz="2000" b="1" dirty="0"/>
          </a:p>
        </p:txBody>
      </p:sp>
      <p:pic>
        <p:nvPicPr>
          <p:cNvPr id="12" name="Picture 11">
            <a:extLst>
              <a:ext uri="{FF2B5EF4-FFF2-40B4-BE49-F238E27FC236}">
                <a16:creationId xmlns:a16="http://schemas.microsoft.com/office/drawing/2014/main" id="{F819E0DD-5018-1F69-6CBB-891284158880}"/>
              </a:ext>
            </a:extLst>
          </p:cNvPr>
          <p:cNvPicPr>
            <a:picLocks noChangeAspect="1"/>
          </p:cNvPicPr>
          <p:nvPr/>
        </p:nvPicPr>
        <p:blipFill>
          <a:blip r:embed="rId3"/>
          <a:stretch>
            <a:fillRect/>
          </a:stretch>
        </p:blipFill>
        <p:spPr>
          <a:xfrm>
            <a:off x="6820525" y="704582"/>
            <a:ext cx="4792354" cy="438211"/>
          </a:xfrm>
          <a:prstGeom prst="rect">
            <a:avLst/>
          </a:prstGeom>
        </p:spPr>
      </p:pic>
      <p:pic>
        <p:nvPicPr>
          <p:cNvPr id="14" name="Picture 13">
            <a:extLst>
              <a:ext uri="{FF2B5EF4-FFF2-40B4-BE49-F238E27FC236}">
                <a16:creationId xmlns:a16="http://schemas.microsoft.com/office/drawing/2014/main" id="{3CF80EDB-11B4-48E6-0CF9-A8A0119B834D}"/>
              </a:ext>
            </a:extLst>
          </p:cNvPr>
          <p:cNvPicPr>
            <a:picLocks noChangeAspect="1"/>
          </p:cNvPicPr>
          <p:nvPr/>
        </p:nvPicPr>
        <p:blipFill>
          <a:blip r:embed="rId4"/>
          <a:stretch>
            <a:fillRect/>
          </a:stretch>
        </p:blipFill>
        <p:spPr>
          <a:xfrm>
            <a:off x="6820525" y="2287909"/>
            <a:ext cx="4792355" cy="1238423"/>
          </a:xfrm>
          <a:prstGeom prst="rect">
            <a:avLst/>
          </a:prstGeom>
        </p:spPr>
      </p:pic>
      <p:pic>
        <p:nvPicPr>
          <p:cNvPr id="16" name="Picture 15">
            <a:extLst>
              <a:ext uri="{FF2B5EF4-FFF2-40B4-BE49-F238E27FC236}">
                <a16:creationId xmlns:a16="http://schemas.microsoft.com/office/drawing/2014/main" id="{AA414040-F17D-7A9E-4BFF-921D64A5BEE9}"/>
              </a:ext>
            </a:extLst>
          </p:cNvPr>
          <p:cNvPicPr>
            <a:picLocks noChangeAspect="1"/>
          </p:cNvPicPr>
          <p:nvPr/>
        </p:nvPicPr>
        <p:blipFill>
          <a:blip r:embed="rId5"/>
          <a:stretch>
            <a:fillRect/>
          </a:stretch>
        </p:blipFill>
        <p:spPr>
          <a:xfrm>
            <a:off x="6797040" y="4436359"/>
            <a:ext cx="4792355" cy="1238423"/>
          </a:xfrm>
          <a:prstGeom prst="rect">
            <a:avLst/>
          </a:prstGeom>
        </p:spPr>
      </p:pic>
      <p:sp>
        <p:nvSpPr>
          <p:cNvPr id="20" name="TextBox 19">
            <a:extLst>
              <a:ext uri="{FF2B5EF4-FFF2-40B4-BE49-F238E27FC236}">
                <a16:creationId xmlns:a16="http://schemas.microsoft.com/office/drawing/2014/main" id="{4A68949E-5243-8785-06D4-9BFC92D043AA}"/>
              </a:ext>
            </a:extLst>
          </p:cNvPr>
          <p:cNvSpPr txBox="1"/>
          <p:nvPr/>
        </p:nvSpPr>
        <p:spPr>
          <a:xfrm>
            <a:off x="6737021" y="1126905"/>
            <a:ext cx="5943600" cy="923330"/>
          </a:xfrm>
          <a:prstGeom prst="rect">
            <a:avLst/>
          </a:prstGeom>
          <a:noFill/>
        </p:spPr>
        <p:txBody>
          <a:bodyPr wrap="square" rtlCol="0">
            <a:spAutoFit/>
          </a:bodyPr>
          <a:lstStyle/>
          <a:p>
            <a:r>
              <a:rPr lang="en-US" dirty="0">
                <a:solidFill>
                  <a:schemeClr val="accent3">
                    <a:lumMod val="40000"/>
                    <a:lumOff val="60000"/>
                  </a:schemeClr>
                </a:solidFill>
              </a:rPr>
              <a:t>It’s a basic expression which prints  Hello, World!</a:t>
            </a:r>
          </a:p>
          <a:p>
            <a:r>
              <a:rPr lang="en-US" dirty="0">
                <a:solidFill>
                  <a:schemeClr val="accent3">
                    <a:lumMod val="40000"/>
                    <a:lumOff val="60000"/>
                  </a:schemeClr>
                </a:solidFill>
              </a:rPr>
              <a:t>Lambda written in front tells that the function is lambda function.</a:t>
            </a:r>
            <a:endParaRPr lang="en-IN" dirty="0">
              <a:solidFill>
                <a:schemeClr val="accent3">
                  <a:lumMod val="40000"/>
                  <a:lumOff val="60000"/>
                </a:schemeClr>
              </a:solidFill>
            </a:endParaRPr>
          </a:p>
        </p:txBody>
      </p:sp>
      <p:sp>
        <p:nvSpPr>
          <p:cNvPr id="22" name="TextBox 21">
            <a:extLst>
              <a:ext uri="{FF2B5EF4-FFF2-40B4-BE49-F238E27FC236}">
                <a16:creationId xmlns:a16="http://schemas.microsoft.com/office/drawing/2014/main" id="{B83222F3-ED1F-5A05-BDCD-75E0E67A86DB}"/>
              </a:ext>
            </a:extLst>
          </p:cNvPr>
          <p:cNvSpPr txBox="1"/>
          <p:nvPr/>
        </p:nvSpPr>
        <p:spPr>
          <a:xfrm>
            <a:off x="6737021" y="3513551"/>
            <a:ext cx="5359096" cy="646331"/>
          </a:xfrm>
          <a:prstGeom prst="rect">
            <a:avLst/>
          </a:prstGeom>
          <a:noFill/>
        </p:spPr>
        <p:txBody>
          <a:bodyPr wrap="square" rtlCol="0">
            <a:spAutoFit/>
          </a:bodyPr>
          <a:lstStyle/>
          <a:p>
            <a:r>
              <a:rPr lang="en-US" dirty="0"/>
              <a:t> Here lambda x: tells that x is argument of the function.</a:t>
            </a:r>
          </a:p>
          <a:p>
            <a:r>
              <a:rPr lang="en-US" dirty="0"/>
              <a:t> results of the snippet is:4 ,9.</a:t>
            </a:r>
            <a:endParaRPr lang="en-IN" dirty="0"/>
          </a:p>
        </p:txBody>
      </p:sp>
      <p:sp>
        <p:nvSpPr>
          <p:cNvPr id="23" name="TextBox 22">
            <a:extLst>
              <a:ext uri="{FF2B5EF4-FFF2-40B4-BE49-F238E27FC236}">
                <a16:creationId xmlns:a16="http://schemas.microsoft.com/office/drawing/2014/main" id="{929C1851-0A85-80AC-AB58-A7B875D18D54}"/>
              </a:ext>
            </a:extLst>
          </p:cNvPr>
          <p:cNvSpPr txBox="1"/>
          <p:nvPr/>
        </p:nvSpPr>
        <p:spPr>
          <a:xfrm>
            <a:off x="6737021" y="5674782"/>
            <a:ext cx="4773318" cy="1200329"/>
          </a:xfrm>
          <a:prstGeom prst="rect">
            <a:avLst/>
          </a:prstGeom>
          <a:noFill/>
        </p:spPr>
        <p:txBody>
          <a:bodyPr wrap="square" rtlCol="0">
            <a:spAutoFit/>
          </a:bodyPr>
          <a:lstStyle/>
          <a:p>
            <a:r>
              <a:rPr lang="en-US" dirty="0"/>
              <a:t>Here the arguments are num1 and num2 of the lambda functions,</a:t>
            </a:r>
          </a:p>
          <a:p>
            <a:r>
              <a:rPr lang="en-US" dirty="0"/>
              <a:t>So here the result is num1-num2.</a:t>
            </a:r>
          </a:p>
          <a:p>
            <a:r>
              <a:rPr lang="en-US" dirty="0"/>
              <a:t>Result is 3 .</a:t>
            </a:r>
            <a:endParaRPr lang="en-IN" dirty="0"/>
          </a:p>
        </p:txBody>
      </p:sp>
    </p:spTree>
    <p:extLst>
      <p:ext uri="{BB962C8B-B14F-4D97-AF65-F5344CB8AC3E}">
        <p14:creationId xmlns:p14="http://schemas.microsoft.com/office/powerpoint/2010/main" val="3860492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49F438-E3DD-2C65-4A4A-CD6D69F152B6}"/>
              </a:ext>
            </a:extLst>
          </p:cNvPr>
          <p:cNvSpPr txBox="1"/>
          <p:nvPr/>
        </p:nvSpPr>
        <p:spPr>
          <a:xfrm>
            <a:off x="508000" y="0"/>
            <a:ext cx="12557760" cy="707886"/>
          </a:xfrm>
          <a:prstGeom prst="rect">
            <a:avLst/>
          </a:prstGeom>
          <a:noFill/>
        </p:spPr>
        <p:txBody>
          <a:bodyPr wrap="square">
            <a:spAutoFit/>
          </a:bodyPr>
          <a:lstStyle/>
          <a:p>
            <a:r>
              <a:rPr lang="en-US" sz="4000" b="1" u="sng" dirty="0"/>
              <a:t>Pros of Lambda Function as features of FP in PYTHON</a:t>
            </a:r>
            <a:endParaRPr lang="en-IN" sz="4000" b="1" u="sng" dirty="0"/>
          </a:p>
        </p:txBody>
      </p:sp>
      <p:sp>
        <p:nvSpPr>
          <p:cNvPr id="8" name="TextBox 7">
            <a:extLst>
              <a:ext uri="{FF2B5EF4-FFF2-40B4-BE49-F238E27FC236}">
                <a16:creationId xmlns:a16="http://schemas.microsoft.com/office/drawing/2014/main" id="{566A5D80-BB54-4007-1049-25684CED8122}"/>
              </a:ext>
            </a:extLst>
          </p:cNvPr>
          <p:cNvSpPr txBox="1"/>
          <p:nvPr/>
        </p:nvSpPr>
        <p:spPr>
          <a:xfrm>
            <a:off x="416560" y="1086624"/>
            <a:ext cx="11176000" cy="4955203"/>
          </a:xfrm>
          <a:prstGeom prst="rect">
            <a:avLst/>
          </a:prstGeom>
          <a:noFill/>
        </p:spPr>
        <p:txBody>
          <a:bodyPr wrap="square">
            <a:spAutoFit/>
          </a:bodyPr>
          <a:lstStyle/>
          <a:p>
            <a:pPr marL="285750" indent="-285750">
              <a:buFont typeface="Arial" panose="020B0604020202020204" pitchFamily="34" charset="0"/>
              <a:buChar char="•"/>
            </a:pPr>
            <a:r>
              <a:rPr lang="en-US" sz="2800" b="1" dirty="0"/>
              <a:t>Lambda functions make code shorter</a:t>
            </a:r>
          </a:p>
          <a:p>
            <a:r>
              <a:rPr lang="en-US" dirty="0"/>
              <a:t>     With lambda functions, we can avoid defining functions that are only needed at a single place, thus making our      code more concise.</a:t>
            </a:r>
          </a:p>
          <a:p>
            <a:endParaRPr lang="en-US" dirty="0"/>
          </a:p>
          <a:p>
            <a:pPr marL="285750" indent="-285750">
              <a:buFont typeface="Arial" panose="020B0604020202020204" pitchFamily="34" charset="0"/>
              <a:buChar char="•"/>
            </a:pPr>
            <a:r>
              <a:rPr lang="en-US" sz="2400" b="1" dirty="0"/>
              <a:t>Useful in functional programming</a:t>
            </a:r>
          </a:p>
          <a:p>
            <a:r>
              <a:rPr lang="en-US" dirty="0"/>
              <a:t>     lambda functions are especially helpful when working with functions like sort and map .</a:t>
            </a:r>
          </a:p>
          <a:p>
            <a:endParaRPr lang="en-US" dirty="0"/>
          </a:p>
          <a:p>
            <a:pPr marL="285750" indent="-285750">
              <a:buFont typeface="Arial" panose="020B0604020202020204" pitchFamily="34" charset="0"/>
              <a:buChar char="•"/>
            </a:pPr>
            <a:r>
              <a:rPr lang="en-US" sz="2400" b="1" dirty="0"/>
              <a:t>Supports all the different ways of passing arguments We can pass any of the following argument to a lambda functions just like a regular function:</a:t>
            </a:r>
          </a:p>
          <a:p>
            <a:pPr marL="285750" indent="-285750">
              <a:buFont typeface="Arial" panose="020B0604020202020204" pitchFamily="34" charset="0"/>
              <a:buChar char="•"/>
            </a:pPr>
            <a:endParaRPr lang="en-US" dirty="0"/>
          </a:p>
          <a:p>
            <a:pPr lvl="1"/>
            <a:r>
              <a:rPr lang="en-US" dirty="0"/>
              <a:t>Positional arguments Example: (lambda x, y: x + y)(1, 2)</a:t>
            </a:r>
          </a:p>
          <a:p>
            <a:pPr lvl="1"/>
            <a:endParaRPr lang="en-US" dirty="0"/>
          </a:p>
          <a:p>
            <a:pPr lvl="1"/>
            <a:r>
              <a:rPr lang="en-US" dirty="0"/>
              <a:t>Keyword arguments Example: (lambda x, y: x + y)(1, y=2)</a:t>
            </a:r>
          </a:p>
          <a:p>
            <a:pPr lvl="1"/>
            <a:endParaRPr lang="en-US" dirty="0"/>
          </a:p>
          <a:p>
            <a:pPr lvl="1"/>
            <a:r>
              <a:rPr lang="en-US" dirty="0"/>
              <a:t>Variable list of arguments Example: (lambda *args: sum(args))(1, 2)</a:t>
            </a:r>
          </a:p>
          <a:p>
            <a:endParaRPr lang="en-US" dirty="0"/>
          </a:p>
        </p:txBody>
      </p:sp>
      <p:sp>
        <p:nvSpPr>
          <p:cNvPr id="10" name="TextBox 9">
            <a:extLst>
              <a:ext uri="{FF2B5EF4-FFF2-40B4-BE49-F238E27FC236}">
                <a16:creationId xmlns:a16="http://schemas.microsoft.com/office/drawing/2014/main" id="{1C11E33B-CA86-8FA3-8D19-808AFDA0C829}"/>
              </a:ext>
            </a:extLst>
          </p:cNvPr>
          <p:cNvSpPr txBox="1"/>
          <p:nvPr/>
        </p:nvSpPr>
        <p:spPr>
          <a:xfrm>
            <a:off x="416560" y="6041827"/>
            <a:ext cx="11541760" cy="646331"/>
          </a:xfrm>
          <a:prstGeom prst="rect">
            <a:avLst/>
          </a:prstGeom>
          <a:noFill/>
        </p:spPr>
        <p:txBody>
          <a:bodyPr wrap="square" rtlCol="0">
            <a:spAutoFit/>
          </a:bodyPr>
          <a:lstStyle/>
          <a:p>
            <a:r>
              <a:rPr lang="en-US" dirty="0"/>
              <a:t>These arguments are also valid for c++  so we  can say that lambda functions are prominent functional programming feature present in OOP programming Languages. </a:t>
            </a:r>
            <a:endParaRPr lang="en-IN" dirty="0"/>
          </a:p>
        </p:txBody>
      </p:sp>
      <p:pic>
        <p:nvPicPr>
          <p:cNvPr id="11" name="Picture 10">
            <a:extLst>
              <a:ext uri="{FF2B5EF4-FFF2-40B4-BE49-F238E27FC236}">
                <a16:creationId xmlns:a16="http://schemas.microsoft.com/office/drawing/2014/main" id="{F1DC26D3-3CED-2299-3857-3A0F7688A19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155" b="96907" l="9653" r="89575">
                        <a14:foregroundMark x1="35521" y1="29381" x2="35521" y2="29381"/>
                        <a14:foregroundMark x1="35135" y1="36082" x2="35135" y2="36082"/>
                        <a14:foregroundMark x1="35135" y1="36082" x2="35135" y2="36082"/>
                        <a14:foregroundMark x1="35135" y1="36082" x2="35135" y2="36082"/>
                        <a14:foregroundMark x1="35135" y1="36082" x2="35135" y2="36082"/>
                        <a14:foregroundMark x1="31660" y1="34536" x2="31660" y2="34536"/>
                        <a14:foregroundMark x1="26641" y1="29381" x2="23552" y2="27320"/>
                        <a14:foregroundMark x1="23166" y1="24227" x2="24710" y2="22680"/>
                        <a14:foregroundMark x1="19305" y1="5155" x2="19305" y2="5155"/>
                        <a14:foregroundMark x1="49035" y1="96907" x2="49035" y2="96907"/>
                      </a14:backgroundRemoval>
                    </a14:imgEffect>
                  </a14:imgLayer>
                </a14:imgProps>
              </a:ext>
            </a:extLst>
          </a:blip>
          <a:stretch>
            <a:fillRect/>
          </a:stretch>
        </p:blipFill>
        <p:spPr>
          <a:xfrm>
            <a:off x="9491345" y="4178737"/>
            <a:ext cx="2466975" cy="1847850"/>
          </a:xfrm>
          <a:prstGeom prst="rect">
            <a:avLst/>
          </a:prstGeom>
        </p:spPr>
      </p:pic>
    </p:spTree>
    <p:extLst>
      <p:ext uri="{BB962C8B-B14F-4D97-AF65-F5344CB8AC3E}">
        <p14:creationId xmlns:p14="http://schemas.microsoft.com/office/powerpoint/2010/main" val="665073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B6A2AB-1CBC-37D4-DD6C-15FCB036573E}"/>
              </a:ext>
            </a:extLst>
          </p:cNvPr>
          <p:cNvSpPr txBox="1"/>
          <p:nvPr/>
        </p:nvSpPr>
        <p:spPr>
          <a:xfrm>
            <a:off x="924560" y="0"/>
            <a:ext cx="10627360" cy="707886"/>
          </a:xfrm>
          <a:prstGeom prst="rect">
            <a:avLst/>
          </a:prstGeom>
          <a:noFill/>
        </p:spPr>
        <p:txBody>
          <a:bodyPr wrap="square" rtlCol="0">
            <a:spAutoFit/>
          </a:bodyPr>
          <a:lstStyle/>
          <a:p>
            <a:r>
              <a:rPr lang="en-US" sz="4000" b="1" u="sng" dirty="0"/>
              <a:t>USE OF FUCTIONAL PROGRAMMING IN REAL LIFE</a:t>
            </a:r>
            <a:endParaRPr lang="en-IN" sz="4000" b="1" u="sng" dirty="0"/>
          </a:p>
        </p:txBody>
      </p:sp>
      <p:sp>
        <p:nvSpPr>
          <p:cNvPr id="6" name="TextBox 5">
            <a:extLst>
              <a:ext uri="{FF2B5EF4-FFF2-40B4-BE49-F238E27FC236}">
                <a16:creationId xmlns:a16="http://schemas.microsoft.com/office/drawing/2014/main" id="{14B02A6F-B231-764F-52B9-DAAB55698752}"/>
              </a:ext>
            </a:extLst>
          </p:cNvPr>
          <p:cNvSpPr txBox="1"/>
          <p:nvPr/>
        </p:nvSpPr>
        <p:spPr>
          <a:xfrm>
            <a:off x="96520" y="707886"/>
            <a:ext cx="11998960" cy="7817525"/>
          </a:xfrm>
          <a:prstGeom prst="rect">
            <a:avLst/>
          </a:prstGeom>
          <a:noFill/>
        </p:spPr>
        <p:txBody>
          <a:bodyPr wrap="square">
            <a:spAutoFit/>
          </a:bodyPr>
          <a:lstStyle/>
          <a:p>
            <a:pPr marL="285750" indent="-285750">
              <a:buFont typeface="Arial" panose="020B0604020202020204" pitchFamily="34" charset="0"/>
              <a:buChar char="•"/>
            </a:pPr>
            <a:r>
              <a:rPr lang="en-US" dirty="0"/>
              <a:t>Functional programming is compared to working “backwards” and some complain that it’s more about solving puzzles rather than working with code.</a:t>
            </a:r>
          </a:p>
          <a:p>
            <a:pPr marL="285750" indent="-285750">
              <a:buFont typeface="Arial" panose="020B0604020202020204" pitchFamily="34" charset="0"/>
              <a:buChar char="•"/>
            </a:pPr>
            <a:r>
              <a:rPr lang="en-US" b="0" i="0" dirty="0">
                <a:effectLst/>
                <a:latin typeface="Gotham"/>
              </a:rPr>
              <a:t>functional programming allows developers to bring the language to the problem.</a:t>
            </a:r>
          </a:p>
          <a:p>
            <a:pPr marL="285750" indent="-285750">
              <a:buFont typeface="Arial" panose="020B0604020202020204" pitchFamily="34" charset="0"/>
              <a:buChar char="•"/>
            </a:pPr>
            <a:endParaRPr lang="en-US" dirty="0">
              <a:latin typeface="Gotham"/>
            </a:endParaRPr>
          </a:p>
          <a:p>
            <a:pPr marL="285750" indent="-285750">
              <a:buFont typeface="Arial" panose="020B0604020202020204" pitchFamily="34" charset="0"/>
              <a:buChar char="•"/>
            </a:pPr>
            <a:r>
              <a:rPr lang="en-US" dirty="0">
                <a:latin typeface="Gotham"/>
              </a:rPr>
              <a:t>Functional programming has a major role in  </a:t>
            </a:r>
            <a:r>
              <a:rPr lang="en-US" b="0" i="0" dirty="0">
                <a:effectLst/>
                <a:latin typeface="Gotham"/>
              </a:rPr>
              <a:t>AI, IoT, Big Data and Blockchain. These  trends in early 2016-17 catalyzed the  rise of functional programming among developers.</a:t>
            </a:r>
          </a:p>
          <a:p>
            <a:pPr marL="285750" indent="-285750">
              <a:buFont typeface="Arial" panose="020B0604020202020204" pitchFamily="34" charset="0"/>
              <a:buChar char="•"/>
            </a:pPr>
            <a:endParaRPr lang="en-US" dirty="0">
              <a:latin typeface="Gotham"/>
            </a:endParaRPr>
          </a:p>
          <a:p>
            <a:pPr marL="285750" indent="-285750">
              <a:buFont typeface="Arial" panose="020B0604020202020204" pitchFamily="34" charset="0"/>
              <a:buChar char="•"/>
            </a:pPr>
            <a:r>
              <a:rPr lang="en-US" b="0" i="0" dirty="0">
                <a:effectLst/>
                <a:latin typeface="Gotham"/>
              </a:rPr>
              <a:t>Right now there is a pressing issue with parallel processing and work related to large data streams, or in other words, Big Data. By paralleling the data processing, you can achieve results within a fraction of a second, which is critical in real world situations. Don’t forget about decentralized (distributed) computing as well – blockchains and others that are actually quite complex mechanisms.</a:t>
            </a:r>
          </a:p>
          <a:p>
            <a:pPr marL="285750" indent="-285750">
              <a:buFont typeface="Arial" panose="020B0604020202020204" pitchFamily="34" charset="0"/>
              <a:buChar char="•"/>
            </a:pPr>
            <a:endParaRPr lang="en-US" dirty="0">
              <a:latin typeface="Gotham"/>
            </a:endParaRPr>
          </a:p>
          <a:p>
            <a:pPr marL="285750" indent="-285750">
              <a:buFont typeface="Arial" panose="020B0604020202020204" pitchFamily="34" charset="0"/>
              <a:buChar char="•"/>
            </a:pPr>
            <a:r>
              <a:rPr lang="en-US" b="0" i="0" dirty="0">
                <a:effectLst/>
                <a:latin typeface="Gotham"/>
              </a:rPr>
              <a:t>Functional code fits such computation perfectly due to all principles of functional programming (like pure functions, for example). By using all basic principles, FP makes parallel execution of code and its support easier.</a:t>
            </a:r>
          </a:p>
          <a:p>
            <a:pPr marL="285750" indent="-285750">
              <a:buFont typeface="Arial" panose="020B0604020202020204" pitchFamily="34" charset="0"/>
              <a:buChar char="•"/>
            </a:pPr>
            <a:endParaRPr lang="en-US" b="0" i="0" dirty="0">
              <a:effectLst/>
              <a:latin typeface="Gotham"/>
            </a:endParaRPr>
          </a:p>
          <a:p>
            <a:pPr marL="285750" indent="-285750">
              <a:buFont typeface="Arial" panose="020B0604020202020204" pitchFamily="34" charset="0"/>
              <a:buChar char="•"/>
            </a:pPr>
            <a:r>
              <a:rPr lang="en-US" b="0" i="0" dirty="0">
                <a:effectLst/>
                <a:latin typeface="Gotham"/>
              </a:rPr>
              <a:t>Functional programming was used only for solving some specific tasks, but now people use it even for classic projects. We can say for sure that major IT companies should not hesitate to use functional programming. Haskell a famous FP language is used by Facebook.</a:t>
            </a:r>
          </a:p>
          <a:p>
            <a:pPr marL="285750" indent="-285750">
              <a:buFont typeface="Arial" panose="020B0604020202020204" pitchFamily="34" charset="0"/>
              <a:buChar char="•"/>
            </a:pPr>
            <a:endParaRPr lang="en-US" dirty="0">
              <a:latin typeface="Gotham"/>
            </a:endParaRPr>
          </a:p>
          <a:p>
            <a:pPr>
              <a:buFont typeface="Arial" panose="020B0604020202020204" pitchFamily="34" charset="0"/>
              <a:buChar char="•"/>
            </a:pPr>
            <a:r>
              <a:rPr lang="en-US" b="0" i="0" dirty="0">
                <a:effectLst/>
                <a:latin typeface="Gotham"/>
              </a:rPr>
              <a:t>    Functional Programming is widely used  in  </a:t>
            </a:r>
            <a:r>
              <a:rPr lang="en-US" b="0" i="0" dirty="0">
                <a:effectLst/>
              </a:rPr>
              <a:t>Natural language processors ,Robotics and manufacturing ,</a:t>
            </a:r>
          </a:p>
          <a:p>
            <a:r>
              <a:rPr lang="en-US" dirty="0"/>
              <a:t>      Integrated Circuit </a:t>
            </a:r>
            <a:r>
              <a:rPr lang="en-US" b="0" i="0" dirty="0">
                <a:effectLst/>
              </a:rPr>
              <a:t>designing  e</a:t>
            </a:r>
            <a:r>
              <a:rPr lang="en-US" dirty="0"/>
              <a:t>tc.</a:t>
            </a:r>
            <a:endParaRPr lang="en-US" b="0" i="0" dirty="0">
              <a:effectLst/>
            </a:endParaRPr>
          </a:p>
          <a:p>
            <a:r>
              <a:rPr lang="en-IN" dirty="0">
                <a:solidFill>
                  <a:srgbClr val="5C6873"/>
                </a:solidFill>
                <a:latin typeface="Open Sans" panose="020B0606030504020204" pitchFamily="34" charset="0"/>
              </a:rPr>
              <a:t>      </a:t>
            </a:r>
            <a:endParaRPr lang="en-IN" b="0" i="0" dirty="0">
              <a:solidFill>
                <a:srgbClr val="5C6873"/>
              </a:solidFill>
              <a:effectLst/>
              <a:latin typeface="Open Sans" panose="020B0606030504020204" pitchFamily="34" charset="0"/>
            </a:endParaRPr>
          </a:p>
          <a:p>
            <a:pPr algn="l">
              <a:buFont typeface="Arial" panose="020B0604020202020204" pitchFamily="34" charset="0"/>
              <a:buChar char="•"/>
            </a:pPr>
            <a:endParaRPr lang="en-US" b="0" i="0" dirty="0">
              <a:effectLst/>
            </a:endParaRPr>
          </a:p>
          <a:p>
            <a:pPr marL="285750" indent="-285750">
              <a:buFont typeface="Arial" panose="020B0604020202020204" pitchFamily="34" charset="0"/>
              <a:buChar char="•"/>
            </a:pPr>
            <a:endParaRPr lang="en-US" sz="1600" b="0" i="0" dirty="0">
              <a:effectLst/>
            </a:endParaRPr>
          </a:p>
          <a:p>
            <a:pPr marL="285750" indent="-285750">
              <a:buFont typeface="Arial" panose="020B0604020202020204" pitchFamily="34" charset="0"/>
              <a:buChar char="•"/>
            </a:pPr>
            <a:endParaRPr lang="en-US" dirty="0">
              <a:latin typeface="Gotham"/>
            </a:endParaRP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pic>
        <p:nvPicPr>
          <p:cNvPr id="7" name="Picture 6">
            <a:extLst>
              <a:ext uri="{FF2B5EF4-FFF2-40B4-BE49-F238E27FC236}">
                <a16:creationId xmlns:a16="http://schemas.microsoft.com/office/drawing/2014/main" id="{1A25BFC2-27EF-8904-8869-A5C945499F0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679" b="94643" l="4000" r="94667">
                        <a14:foregroundMark x1="44889" y1="12054" x2="44889" y2="12054"/>
                        <a14:foregroundMark x1="49778" y1="2679" x2="49778" y2="2679"/>
                        <a14:foregroundMark x1="48889" y1="73214" x2="48889" y2="73214"/>
                        <a14:foregroundMark x1="49778" y1="95089" x2="49778" y2="95089"/>
                        <a14:foregroundMark x1="17333" y1="45982" x2="17333" y2="45982"/>
                        <a14:foregroundMark x1="16889" y1="45982" x2="16889" y2="45982"/>
                        <a14:foregroundMark x1="4444" y1="44643" x2="4444" y2="44643"/>
                        <a14:foregroundMark x1="34667" y1="29464" x2="34667" y2="29464"/>
                        <a14:foregroundMark x1="33333" y1="62054" x2="33333" y2="62054"/>
                        <a14:foregroundMark x1="61778" y1="64286" x2="61778" y2="64286"/>
                        <a14:foregroundMark x1="85333" y1="46875" x2="85333" y2="46875"/>
                        <a14:foregroundMark x1="94667" y1="43304" x2="94667" y2="43304"/>
                        <a14:foregroundMark x1="68444" y1="32589" x2="68444" y2="32589"/>
                      </a14:backgroundRemoval>
                    </a14:imgEffect>
                  </a14:imgLayer>
                </a14:imgProps>
              </a:ext>
            </a:extLst>
          </a:blip>
          <a:stretch>
            <a:fillRect/>
          </a:stretch>
        </p:blipFill>
        <p:spPr>
          <a:xfrm>
            <a:off x="10646954" y="5499874"/>
            <a:ext cx="1306286" cy="1300480"/>
          </a:xfrm>
          <a:prstGeom prst="rect">
            <a:avLst/>
          </a:prstGeom>
        </p:spPr>
      </p:pic>
    </p:spTree>
    <p:extLst>
      <p:ext uri="{BB962C8B-B14F-4D97-AF65-F5344CB8AC3E}">
        <p14:creationId xmlns:p14="http://schemas.microsoft.com/office/powerpoint/2010/main" val="2956076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1DC9B4-4A86-3D62-BD48-F2CD4DB05811}"/>
              </a:ext>
            </a:extLst>
          </p:cNvPr>
          <p:cNvSpPr txBox="1"/>
          <p:nvPr/>
        </p:nvSpPr>
        <p:spPr>
          <a:xfrm>
            <a:off x="980785" y="0"/>
            <a:ext cx="10230429" cy="646331"/>
          </a:xfrm>
          <a:prstGeom prst="rect">
            <a:avLst/>
          </a:prstGeom>
          <a:noFill/>
        </p:spPr>
        <p:txBody>
          <a:bodyPr wrap="none" rtlCol="0">
            <a:spAutoFit/>
          </a:bodyPr>
          <a:lstStyle/>
          <a:p>
            <a:r>
              <a:rPr lang="en-US" sz="3600" b="1" u="sng" dirty="0"/>
              <a:t>Advancement brought in FP Languages in past years</a:t>
            </a:r>
            <a:endParaRPr lang="en-IN" sz="3600" b="1" u="sng" dirty="0"/>
          </a:p>
        </p:txBody>
      </p:sp>
      <p:sp>
        <p:nvSpPr>
          <p:cNvPr id="8" name="TextBox 7">
            <a:extLst>
              <a:ext uri="{FF2B5EF4-FFF2-40B4-BE49-F238E27FC236}">
                <a16:creationId xmlns:a16="http://schemas.microsoft.com/office/drawing/2014/main" id="{F2BC3EF9-1A2F-ACE9-B399-6FA9F0F13DE8}"/>
              </a:ext>
            </a:extLst>
          </p:cNvPr>
          <p:cNvSpPr txBox="1"/>
          <p:nvPr/>
        </p:nvSpPr>
        <p:spPr>
          <a:xfrm>
            <a:off x="218440" y="761276"/>
            <a:ext cx="11755120" cy="2585323"/>
          </a:xfrm>
          <a:prstGeom prst="rect">
            <a:avLst/>
          </a:prstGeom>
          <a:noFill/>
        </p:spPr>
        <p:txBody>
          <a:bodyPr wrap="square">
            <a:spAutoFit/>
          </a:bodyPr>
          <a:lstStyle/>
          <a:p>
            <a:pPr marL="285750" indent="-285750">
              <a:buFont typeface="Arial" panose="020B0604020202020204" pitchFamily="34" charset="0"/>
              <a:buChar char="•"/>
            </a:pPr>
            <a:r>
              <a:rPr lang="en-US" dirty="0"/>
              <a:t>A language like haskell features the most longevity, but even more recent ones like Clojure are actually rooted in earlier languages that continue to shape the evolution of functional programming (FP).</a:t>
            </a:r>
          </a:p>
          <a:p>
            <a:endParaRPr lang="en-US" dirty="0"/>
          </a:p>
          <a:p>
            <a:pPr marL="285750" indent="-285750">
              <a:buFont typeface="Arial" panose="020B0604020202020204" pitchFamily="34" charset="0"/>
              <a:buChar char="•"/>
            </a:pPr>
            <a:r>
              <a:rPr lang="en-US" b="0" i="0" dirty="0">
                <a:effectLst/>
              </a:rPr>
              <a:t>As functional programming is rooted in Lambda Calculus, its history would date back to the 1930s when Alonzo Church introduced 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1960 , first functional programming language was created by John McCarthy named as LISP. Salient features of LISP:    </a:t>
            </a:r>
          </a:p>
          <a:p>
            <a:r>
              <a:rPr lang="en-US" dirty="0"/>
              <a:t>      </a:t>
            </a:r>
          </a:p>
          <a:p>
            <a:r>
              <a:rPr lang="en-US" dirty="0"/>
              <a:t>      </a:t>
            </a:r>
          </a:p>
        </p:txBody>
      </p:sp>
      <p:sp>
        <p:nvSpPr>
          <p:cNvPr id="10" name="TextBox 9">
            <a:extLst>
              <a:ext uri="{FF2B5EF4-FFF2-40B4-BE49-F238E27FC236}">
                <a16:creationId xmlns:a16="http://schemas.microsoft.com/office/drawing/2014/main" id="{B9DE80D2-A7BC-8515-AB34-10D921128765}"/>
              </a:ext>
            </a:extLst>
          </p:cNvPr>
          <p:cNvSpPr txBox="1"/>
          <p:nvPr/>
        </p:nvSpPr>
        <p:spPr>
          <a:xfrm>
            <a:off x="457200" y="2881482"/>
            <a:ext cx="11003280" cy="2031325"/>
          </a:xfrm>
          <a:prstGeom prst="rect">
            <a:avLst/>
          </a:prstGeom>
          <a:noFill/>
        </p:spPr>
        <p:txBody>
          <a:bodyPr wrap="square">
            <a:spAutoFit/>
          </a:bodyPr>
          <a:lstStyle/>
          <a:p>
            <a:pPr marL="285750" indent="-285750">
              <a:buFont typeface="Arial" panose="020B0604020202020204" pitchFamily="34" charset="0"/>
              <a:buChar char="•"/>
            </a:pPr>
            <a:r>
              <a:rPr lang="en-US" dirty="0"/>
              <a:t>Use closures to implement static scoping To use f, it has to be bound with an environment that tells the value of x. A function with the environment for its free variables is called a closure.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Invention of the conditional expression and its use for writing recursive functions. This has something to do with the evaluation order of expressions ( lazy evaluation).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higher-order operations on list such as the mapcar function.</a:t>
            </a:r>
          </a:p>
        </p:txBody>
      </p:sp>
      <p:pic>
        <p:nvPicPr>
          <p:cNvPr id="11" name="Picture 10">
            <a:extLst>
              <a:ext uri="{FF2B5EF4-FFF2-40B4-BE49-F238E27FC236}">
                <a16:creationId xmlns:a16="http://schemas.microsoft.com/office/drawing/2014/main" id="{B5389C2B-AF2D-4BA1-494B-4E543D440DD7}"/>
              </a:ext>
            </a:extLst>
          </p:cNvPr>
          <p:cNvPicPr>
            <a:picLocks noChangeAspect="1"/>
          </p:cNvPicPr>
          <p:nvPr/>
        </p:nvPicPr>
        <p:blipFill>
          <a:blip r:embed="rId2"/>
          <a:stretch>
            <a:fillRect/>
          </a:stretch>
        </p:blipFill>
        <p:spPr>
          <a:xfrm>
            <a:off x="11408823" y="3149040"/>
            <a:ext cx="547518" cy="547518"/>
          </a:xfrm>
          <a:prstGeom prst="rect">
            <a:avLst/>
          </a:prstGeom>
        </p:spPr>
      </p:pic>
      <p:sp>
        <p:nvSpPr>
          <p:cNvPr id="12" name="TextBox 11">
            <a:extLst>
              <a:ext uri="{FF2B5EF4-FFF2-40B4-BE49-F238E27FC236}">
                <a16:creationId xmlns:a16="http://schemas.microsoft.com/office/drawing/2014/main" id="{34742503-F656-D20B-6662-02B16B83DA58}"/>
              </a:ext>
            </a:extLst>
          </p:cNvPr>
          <p:cNvSpPr txBox="1"/>
          <p:nvPr/>
        </p:nvSpPr>
        <p:spPr>
          <a:xfrm>
            <a:off x="218440" y="4912807"/>
            <a:ext cx="1197356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In 1978 , Researchers at University Of Edinburg defined ML(metalanguage)  for  LCF(logic for computable functions)</a:t>
            </a:r>
          </a:p>
          <a:p>
            <a:r>
              <a:rPr lang="en-US" dirty="0"/>
              <a:t>     </a:t>
            </a:r>
            <a:r>
              <a:rPr lang="en-US" b="0" i="0" dirty="0">
                <a:effectLst/>
              </a:rPr>
              <a:t>ML fit the bill for that, and they also found in 1978 that it could be useful as a </a:t>
            </a:r>
            <a:r>
              <a:rPr lang="en-US" dirty="0"/>
              <a:t> </a:t>
            </a:r>
            <a:r>
              <a:rPr lang="en-US" b="0" i="0" dirty="0">
                <a:effectLst/>
              </a:rPr>
              <a:t> general  programming  </a:t>
            </a:r>
            <a:r>
              <a:rPr lang="en-US" dirty="0"/>
              <a:t> language.</a:t>
            </a:r>
          </a:p>
          <a:p>
            <a:endParaRPr lang="en-US" dirty="0"/>
          </a:p>
          <a:p>
            <a:pPr marL="285750" indent="-285750">
              <a:buFont typeface="Arial" panose="020B0604020202020204" pitchFamily="34" charset="0"/>
              <a:buChar char="•"/>
            </a:pPr>
            <a:r>
              <a:rPr lang="en-US" b="0" i="0" dirty="0">
                <a:effectLst/>
              </a:rPr>
              <a:t>Haskell, named after the logician Haskell B. Curry, was the product of a committee that set out to work on formulating the language in 1987 and released the first version in 1990. The latest standard is Haskell 2010, and another version has been made in  29</a:t>
            </a:r>
            <a:r>
              <a:rPr lang="en-US" b="0" i="0" baseline="30000" dirty="0">
                <a:effectLst/>
              </a:rPr>
              <a:t>th</a:t>
            </a:r>
            <a:r>
              <a:rPr lang="en-US" b="0" i="0" dirty="0">
                <a:effectLst/>
              </a:rPr>
              <a:t> October 2021.</a:t>
            </a:r>
            <a:endParaRPr lang="en-IN" dirty="0"/>
          </a:p>
        </p:txBody>
      </p:sp>
    </p:spTree>
    <p:extLst>
      <p:ext uri="{BB962C8B-B14F-4D97-AF65-F5344CB8AC3E}">
        <p14:creationId xmlns:p14="http://schemas.microsoft.com/office/powerpoint/2010/main" val="2088856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046FF8-4CFA-EDDB-79D1-BD6F06B8EE82}"/>
              </a:ext>
            </a:extLst>
          </p:cNvPr>
          <p:cNvPicPr>
            <a:picLocks noChangeAspect="1"/>
          </p:cNvPicPr>
          <p:nvPr/>
        </p:nvPicPr>
        <p:blipFill>
          <a:blip r:embed="rId2"/>
          <a:stretch>
            <a:fillRect/>
          </a:stretch>
        </p:blipFill>
        <p:spPr>
          <a:xfrm>
            <a:off x="7438997" y="200607"/>
            <a:ext cx="2131723" cy="338311"/>
          </a:xfrm>
          <a:prstGeom prst="rect">
            <a:avLst/>
          </a:prstGeom>
        </p:spPr>
      </p:pic>
      <p:sp>
        <p:nvSpPr>
          <p:cNvPr id="6" name="TextBox 5">
            <a:extLst>
              <a:ext uri="{FF2B5EF4-FFF2-40B4-BE49-F238E27FC236}">
                <a16:creationId xmlns:a16="http://schemas.microsoft.com/office/drawing/2014/main" id="{5AFC124E-90DD-4D57-F476-F2CE9FE05C0D}"/>
              </a:ext>
            </a:extLst>
          </p:cNvPr>
          <p:cNvSpPr txBox="1"/>
          <p:nvPr/>
        </p:nvSpPr>
        <p:spPr>
          <a:xfrm>
            <a:off x="121920" y="87238"/>
            <a:ext cx="6604000" cy="3970318"/>
          </a:xfrm>
          <a:prstGeom prst="rect">
            <a:avLst/>
          </a:prstGeom>
          <a:noFill/>
        </p:spPr>
        <p:txBody>
          <a:bodyPr wrap="square">
            <a:spAutoFit/>
          </a:bodyPr>
          <a:lstStyle/>
          <a:p>
            <a:pPr marL="285750" indent="-285750">
              <a:buFont typeface="Arial" panose="020B0604020202020204" pitchFamily="34" charset="0"/>
              <a:buChar char="•"/>
            </a:pPr>
            <a:r>
              <a:rPr lang="en-US" dirty="0"/>
              <a:t>Haskell is the most dominant name for this category, likely because of its extended history relative to other FPs.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0" i="0" dirty="0">
                <a:effectLst/>
              </a:rPr>
              <a:t>ELM is the name of a purely functional language first designed by Evan Czaplicki in 2012.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0" i="0" dirty="0">
                <a:effectLst/>
              </a:rPr>
              <a:t> JavaScript is not strictly a functional programming language in that it also allows for an object-oriented approach, it does have component that stem from functional programming.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0" i="0" dirty="0">
                <a:effectLst/>
              </a:rPr>
              <a:t>Among the newest of languages (released only in February 2016</a:t>
            </a:r>
            <a:r>
              <a:rPr lang="en-US" b="0" i="0">
                <a:effectLst/>
              </a:rPr>
              <a:t>), </a:t>
            </a:r>
            <a:r>
              <a:rPr lang="en-US"/>
              <a:t>Kotlin</a:t>
            </a:r>
            <a:r>
              <a:rPr lang="en-US" b="0" i="0">
                <a:effectLst/>
              </a:rPr>
              <a:t> </a:t>
            </a:r>
            <a:r>
              <a:rPr lang="en-US" b="0" i="0" dirty="0">
                <a:effectLst/>
              </a:rPr>
              <a:t>was five years in the making and the testing. Companies like Amex, NBC Digital, Expedia, and Gradle use it.</a:t>
            </a:r>
            <a:endParaRPr lang="en-IN" dirty="0"/>
          </a:p>
        </p:txBody>
      </p:sp>
      <p:pic>
        <p:nvPicPr>
          <p:cNvPr id="7" name="Picture 6">
            <a:extLst>
              <a:ext uri="{FF2B5EF4-FFF2-40B4-BE49-F238E27FC236}">
                <a16:creationId xmlns:a16="http://schemas.microsoft.com/office/drawing/2014/main" id="{2C30C12B-1CCA-839F-CD4A-A7C9A71DF16B}"/>
              </a:ext>
            </a:extLst>
          </p:cNvPr>
          <p:cNvPicPr>
            <a:picLocks noChangeAspect="1"/>
          </p:cNvPicPr>
          <p:nvPr/>
        </p:nvPicPr>
        <p:blipFill>
          <a:blip r:embed="rId3"/>
          <a:stretch>
            <a:fillRect/>
          </a:stretch>
        </p:blipFill>
        <p:spPr>
          <a:xfrm>
            <a:off x="7550757" y="997828"/>
            <a:ext cx="566738" cy="566738"/>
          </a:xfrm>
          <a:prstGeom prst="rect">
            <a:avLst/>
          </a:prstGeom>
        </p:spPr>
      </p:pic>
      <p:pic>
        <p:nvPicPr>
          <p:cNvPr id="8" name="Picture 7">
            <a:extLst>
              <a:ext uri="{FF2B5EF4-FFF2-40B4-BE49-F238E27FC236}">
                <a16:creationId xmlns:a16="http://schemas.microsoft.com/office/drawing/2014/main" id="{0B7A8550-C880-B50A-1AEF-110CB1FD055F}"/>
              </a:ext>
            </a:extLst>
          </p:cNvPr>
          <p:cNvPicPr>
            <a:picLocks noChangeAspect="1"/>
          </p:cNvPicPr>
          <p:nvPr/>
        </p:nvPicPr>
        <p:blipFill>
          <a:blip r:embed="rId4"/>
          <a:stretch>
            <a:fillRect/>
          </a:stretch>
        </p:blipFill>
        <p:spPr>
          <a:xfrm>
            <a:off x="7550757" y="2113597"/>
            <a:ext cx="639763" cy="639763"/>
          </a:xfrm>
          <a:prstGeom prst="rect">
            <a:avLst/>
          </a:prstGeom>
        </p:spPr>
      </p:pic>
      <p:pic>
        <p:nvPicPr>
          <p:cNvPr id="9" name="Picture 8">
            <a:extLst>
              <a:ext uri="{FF2B5EF4-FFF2-40B4-BE49-F238E27FC236}">
                <a16:creationId xmlns:a16="http://schemas.microsoft.com/office/drawing/2014/main" id="{0C0DE38F-425F-6334-B3C0-53FDF4FB0A89}"/>
              </a:ext>
            </a:extLst>
          </p:cNvPr>
          <p:cNvPicPr>
            <a:picLocks noChangeAspect="1"/>
          </p:cNvPicPr>
          <p:nvPr/>
        </p:nvPicPr>
        <p:blipFill>
          <a:blip r:embed="rId5"/>
          <a:stretch>
            <a:fillRect/>
          </a:stretch>
        </p:blipFill>
        <p:spPr>
          <a:xfrm>
            <a:off x="7550757" y="3261319"/>
            <a:ext cx="694706" cy="687645"/>
          </a:xfrm>
          <a:prstGeom prst="rect">
            <a:avLst/>
          </a:prstGeom>
        </p:spPr>
      </p:pic>
      <p:sp>
        <p:nvSpPr>
          <p:cNvPr id="11" name="TextBox 10">
            <a:extLst>
              <a:ext uri="{FF2B5EF4-FFF2-40B4-BE49-F238E27FC236}">
                <a16:creationId xmlns:a16="http://schemas.microsoft.com/office/drawing/2014/main" id="{54A8DE0E-C3CF-679D-9F2B-C6925591CE4F}"/>
              </a:ext>
            </a:extLst>
          </p:cNvPr>
          <p:cNvSpPr txBox="1"/>
          <p:nvPr/>
        </p:nvSpPr>
        <p:spPr>
          <a:xfrm>
            <a:off x="121920" y="4328039"/>
            <a:ext cx="9464040" cy="1938992"/>
          </a:xfrm>
          <a:prstGeom prst="rect">
            <a:avLst/>
          </a:prstGeom>
          <a:noFill/>
        </p:spPr>
        <p:txBody>
          <a:bodyPr wrap="square">
            <a:spAutoFit/>
          </a:bodyPr>
          <a:lstStyle/>
          <a:p>
            <a:r>
              <a:rPr lang="en-US" sz="2000" b="1" dirty="0"/>
              <a:t>functional programming is not  hard or too academic. It is just another skill to learn. It takes time and practice to master each paradigm whether it be OOP or FP . </a:t>
            </a:r>
          </a:p>
          <a:p>
            <a:endParaRPr lang="en-US" sz="2000" b="1" dirty="0"/>
          </a:p>
          <a:p>
            <a:r>
              <a:rPr lang="en-US" sz="2000" b="1" dirty="0"/>
              <a:t>At last I would conclude by saying that Functional Programming  is the future Paradigm </a:t>
            </a:r>
            <a:endParaRPr lang="en-IN" sz="2000" b="1" dirty="0"/>
          </a:p>
          <a:p>
            <a:r>
              <a:rPr lang="en-IN" sz="2000" b="1" dirty="0"/>
              <a:t>Which we can conclude by seeing the popularity of many pure and impure functional Languages.</a:t>
            </a:r>
            <a:endParaRPr lang="en-US" sz="2000" b="1" dirty="0"/>
          </a:p>
        </p:txBody>
      </p:sp>
      <p:pic>
        <p:nvPicPr>
          <p:cNvPr id="12" name="Picture 11">
            <a:extLst>
              <a:ext uri="{FF2B5EF4-FFF2-40B4-BE49-F238E27FC236}">
                <a16:creationId xmlns:a16="http://schemas.microsoft.com/office/drawing/2014/main" id="{1F5E87A3-B277-DD6A-DBBB-53BE999F652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667" b="92889" l="5333" r="94667">
                        <a14:foregroundMark x1="34667" y1="77333" x2="34667" y2="77333"/>
                        <a14:foregroundMark x1="32444" y1="75556" x2="32444" y2="75556"/>
                        <a14:foregroundMark x1="32444" y1="75111" x2="32444" y2="71111"/>
                        <a14:foregroundMark x1="32444" y1="69778" x2="32444" y2="69778"/>
                        <a14:foregroundMark x1="23111" y1="13778" x2="23111" y2="13778"/>
                        <a14:foregroundMark x1="23111" y1="13778" x2="23111" y2="13778"/>
                        <a14:foregroundMark x1="23111" y1="13778" x2="23111" y2="13778"/>
                        <a14:foregroundMark x1="23111" y1="13778" x2="23111" y2="13778"/>
                        <a14:foregroundMark x1="23111" y1="13778" x2="23111" y2="13778"/>
                        <a14:foregroundMark x1="50667" y1="26667" x2="50667" y2="26667"/>
                        <a14:foregroundMark x1="49333" y1="28889" x2="49333" y2="28889"/>
                        <a14:foregroundMark x1="49778" y1="29778" x2="49778" y2="29778"/>
                        <a14:foregroundMark x1="50222" y1="36000" x2="50222" y2="37333"/>
                        <a14:foregroundMark x1="51556" y1="52000" x2="51556" y2="52000"/>
                        <a14:foregroundMark x1="50222" y1="52889" x2="49778" y2="52889"/>
                        <a14:foregroundMark x1="49778" y1="52889" x2="49778" y2="52889"/>
                        <a14:foregroundMark x1="50222" y1="90667" x2="50222" y2="90667"/>
                        <a14:foregroundMark x1="50222" y1="91111" x2="50222" y2="91111"/>
                        <a14:foregroundMark x1="50222" y1="86667" x2="50222" y2="86667"/>
                        <a14:foregroundMark x1="50667" y1="86222" x2="50667" y2="86222"/>
                        <a14:foregroundMark x1="50667" y1="70222" x2="50667" y2="70222"/>
                        <a14:foregroundMark x1="50667" y1="69778" x2="50667" y2="69778"/>
                        <a14:foregroundMark x1="49778" y1="69778" x2="49778" y2="69778"/>
                        <a14:foregroundMark x1="50667" y1="8889" x2="50667" y2="8889"/>
                        <a14:foregroundMark x1="50667" y1="8889" x2="50667" y2="8889"/>
                        <a14:foregroundMark x1="50222" y1="2667" x2="50222" y2="2667"/>
                        <a14:foregroundMark x1="50222" y1="60000" x2="50222" y2="60000"/>
                        <a14:foregroundMark x1="42222" y1="89778" x2="42222" y2="89778"/>
                        <a14:foregroundMark x1="42222" y1="89778" x2="42222" y2="89778"/>
                        <a14:foregroundMark x1="42667" y1="91111" x2="42667" y2="91111"/>
                        <a14:foregroundMark x1="36444" y1="92000" x2="36444" y2="92000"/>
                        <a14:foregroundMark x1="31556" y1="92444" x2="31556" y2="92444"/>
                        <a14:foregroundMark x1="25333" y1="92889" x2="25333" y2="92889"/>
                        <a14:foregroundMark x1="18222" y1="91111" x2="18222" y2="91111"/>
                        <a14:foregroundMark x1="37333" y1="71556" x2="37333" y2="71556"/>
                        <a14:foregroundMark x1="36444" y1="71111" x2="36444" y2="71111"/>
                        <a14:foregroundMark x1="35556" y1="71556" x2="32444" y2="72000"/>
                        <a14:foregroundMark x1="50667" y1="44000" x2="50667" y2="44000"/>
                        <a14:foregroundMark x1="49778" y1="76444" x2="49778" y2="76444"/>
                        <a14:foregroundMark x1="95111" y1="91556" x2="95111" y2="91556"/>
                        <a14:foregroundMark x1="5333" y1="91111" x2="5333" y2="91111"/>
                        <a14:foregroundMark x1="65778" y1="92444" x2="65778" y2="92444"/>
                        <a14:foregroundMark x1="64889" y1="92444" x2="64889" y2="92444"/>
                        <a14:foregroundMark x1="62222" y1="92444" x2="62222" y2="92444"/>
                        <a14:foregroundMark x1="60889" y1="92444" x2="60889" y2="92444"/>
                      </a14:backgroundRemoval>
                    </a14:imgEffect>
                  </a14:imgLayer>
                </a14:imgProps>
              </a:ext>
            </a:extLst>
          </a:blip>
          <a:stretch>
            <a:fillRect/>
          </a:stretch>
        </p:blipFill>
        <p:spPr>
          <a:xfrm>
            <a:off x="9763760" y="3948964"/>
            <a:ext cx="2143125" cy="2143125"/>
          </a:xfrm>
          <a:prstGeom prst="rect">
            <a:avLst/>
          </a:prstGeom>
        </p:spPr>
      </p:pic>
      <p:sp>
        <p:nvSpPr>
          <p:cNvPr id="14" name="TextBox 13">
            <a:extLst>
              <a:ext uri="{FF2B5EF4-FFF2-40B4-BE49-F238E27FC236}">
                <a16:creationId xmlns:a16="http://schemas.microsoft.com/office/drawing/2014/main" id="{51A9A65E-2995-845B-B4F4-719B6F82A07F}"/>
              </a:ext>
            </a:extLst>
          </p:cNvPr>
          <p:cNvSpPr txBox="1"/>
          <p:nvPr/>
        </p:nvSpPr>
        <p:spPr>
          <a:xfrm>
            <a:off x="9935652" y="6082365"/>
            <a:ext cx="1799339" cy="369332"/>
          </a:xfrm>
          <a:prstGeom prst="rect">
            <a:avLst/>
          </a:prstGeom>
          <a:noFill/>
        </p:spPr>
        <p:txBody>
          <a:bodyPr wrap="none" rtlCol="0">
            <a:spAutoFit/>
          </a:bodyPr>
          <a:lstStyle/>
          <a:p>
            <a:r>
              <a:rPr lang="en-US" dirty="0"/>
              <a:t>Happy Learning!!</a:t>
            </a:r>
            <a:endParaRPr lang="en-IN" dirty="0"/>
          </a:p>
        </p:txBody>
      </p:sp>
    </p:spTree>
    <p:extLst>
      <p:ext uri="{BB962C8B-B14F-4D97-AF65-F5344CB8AC3E}">
        <p14:creationId xmlns:p14="http://schemas.microsoft.com/office/powerpoint/2010/main" val="2755838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87D889D-0D02-8C2D-5284-2E0F0ADAB66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78" b="93792" l="2363" r="97164">
                        <a14:foregroundMark x1="38658" y1="62749" x2="38658" y2="62749"/>
                        <a14:foregroundMark x1="22212" y1="33259" x2="22212" y2="33259"/>
                        <a14:foregroundMark x1="75614" y1="30820" x2="75614" y2="30820"/>
                        <a14:foregroundMark x1="74197" y1="62306" x2="74197" y2="62306"/>
                        <a14:foregroundMark x1="73913" y1="78049" x2="73913" y2="78049"/>
                        <a14:foregroundMark x1="76560" y1="91796" x2="76560" y2="91796"/>
                        <a14:foregroundMark x1="40076" y1="91574" x2="40076" y2="91574"/>
                        <a14:foregroundMark x1="7183" y1="62749" x2="7183" y2="62749"/>
                        <a14:foregroundMark x1="7561" y1="76275" x2="7561" y2="76275"/>
                        <a14:foregroundMark x1="7372" y1="93792" x2="7372" y2="93792"/>
                        <a14:foregroundMark x1="85444" y1="81153" x2="85444" y2="81153"/>
                        <a14:foregroundMark x1="84783" y1="78271" x2="84783" y2="78271"/>
                        <a14:foregroundMark x1="85444" y1="75166" x2="85444" y2="75166"/>
                        <a14:foregroundMark x1="75520" y1="92905" x2="75520" y2="92905"/>
                        <a14:foregroundMark x1="93856" y1="90687" x2="93856" y2="90687"/>
                        <a14:foregroundMark x1="43856" y1="78492" x2="43856" y2="78492"/>
                        <a14:foregroundMark x1="2457" y1="42129" x2="2457" y2="42129"/>
                        <a14:foregroundMark x1="15595" y1="35255" x2="15595" y2="35255"/>
                        <a14:foregroundMark x1="73535" y1="32151" x2="73535" y2="32151"/>
                        <a14:foregroundMark x1="73724" y1="32151" x2="73724" y2="32151"/>
                        <a14:foregroundMark x1="75709" y1="31707" x2="75709" y2="31707"/>
                        <a14:foregroundMark x1="80340" y1="33038" x2="80340" y2="33038"/>
                        <a14:foregroundMark x1="87996" y1="32594" x2="87996" y2="32594"/>
                        <a14:foregroundMark x1="97164" y1="36364" x2="97164" y2="36364"/>
                        <a14:backgroundMark x1="6711" y1="69623" x2="6711" y2="69623"/>
                        <a14:backgroundMark x1="21078" y1="68958" x2="21078" y2="68958"/>
                        <a14:backgroundMark x1="61531" y1="83592" x2="61531" y2="83592"/>
                        <a14:backgroundMark x1="94991" y1="82483" x2="94991" y2="82483"/>
                      </a14:backgroundRemoval>
                    </a14:imgEffect>
                  </a14:imgLayer>
                </a14:imgProps>
              </a:ext>
              <a:ext uri="{28A0092B-C50C-407E-A947-70E740481C1C}">
                <a14:useLocalDpi xmlns:a14="http://schemas.microsoft.com/office/drawing/2010/main" val="0"/>
              </a:ext>
            </a:extLst>
          </a:blip>
          <a:srcRect/>
          <a:stretch>
            <a:fillRect/>
          </a:stretch>
        </p:blipFill>
        <p:spPr bwMode="auto">
          <a:xfrm>
            <a:off x="1238029" y="-127591"/>
            <a:ext cx="10077450" cy="42957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321E4AC-7FD2-B7CB-2895-F64B387BC567}"/>
              </a:ext>
            </a:extLst>
          </p:cNvPr>
          <p:cNvSpPr txBox="1"/>
          <p:nvPr/>
        </p:nvSpPr>
        <p:spPr>
          <a:xfrm>
            <a:off x="2736618" y="-127591"/>
            <a:ext cx="7080272" cy="769441"/>
          </a:xfrm>
          <a:prstGeom prst="rect">
            <a:avLst/>
          </a:prstGeom>
          <a:noFill/>
        </p:spPr>
        <p:txBody>
          <a:bodyPr wrap="none" rtlCol="0">
            <a:spAutoFit/>
          </a:bodyPr>
          <a:lstStyle/>
          <a:p>
            <a:r>
              <a:rPr lang="en-US" sz="4400" b="1" u="sng" dirty="0"/>
              <a:t>PROGRAMMING PARADIGMS</a:t>
            </a:r>
            <a:endParaRPr lang="en-IN" sz="4400" b="1" u="sng" dirty="0"/>
          </a:p>
        </p:txBody>
      </p:sp>
      <p:sp>
        <p:nvSpPr>
          <p:cNvPr id="5" name="TextBox 4">
            <a:extLst>
              <a:ext uri="{FF2B5EF4-FFF2-40B4-BE49-F238E27FC236}">
                <a16:creationId xmlns:a16="http://schemas.microsoft.com/office/drawing/2014/main" id="{15DCE708-5403-CAE6-A1AB-708D2DEDF957}"/>
              </a:ext>
            </a:extLst>
          </p:cNvPr>
          <p:cNvSpPr txBox="1"/>
          <p:nvPr/>
        </p:nvSpPr>
        <p:spPr>
          <a:xfrm>
            <a:off x="373607" y="4777189"/>
            <a:ext cx="11657438" cy="2308324"/>
          </a:xfrm>
          <a:prstGeom prst="rect">
            <a:avLst/>
          </a:prstGeom>
          <a:noFill/>
        </p:spPr>
        <p:txBody>
          <a:bodyPr wrap="square" rtlCol="0">
            <a:spAutoFit/>
          </a:bodyPr>
          <a:lstStyle/>
          <a:p>
            <a:pPr algn="ctr"/>
            <a:r>
              <a:rPr lang="en-US" sz="2400" b="1" dirty="0"/>
              <a:t>Now , we are going to learn about  a beautiful  paradigm known as functional programming . we will be seeing it’s important features , advantages and disadvantages .we will be comparing to a widely used programming  paradigm known as OOPS . We will be also discussing why major languages like c++ and python has included these features  in their  language. </a:t>
            </a:r>
          </a:p>
          <a:p>
            <a:r>
              <a:rPr lang="en-US" sz="2400" b="1" dirty="0"/>
              <a:t>  </a:t>
            </a:r>
          </a:p>
        </p:txBody>
      </p:sp>
    </p:spTree>
    <p:extLst>
      <p:ext uri="{BB962C8B-B14F-4D97-AF65-F5344CB8AC3E}">
        <p14:creationId xmlns:p14="http://schemas.microsoft.com/office/powerpoint/2010/main" val="2702650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CA775F-DD19-0C7D-F9A1-D2B0290790F4}"/>
              </a:ext>
            </a:extLst>
          </p:cNvPr>
          <p:cNvSpPr txBox="1"/>
          <p:nvPr/>
        </p:nvSpPr>
        <p:spPr>
          <a:xfrm>
            <a:off x="304800" y="595213"/>
            <a:ext cx="9062720" cy="3970318"/>
          </a:xfrm>
          <a:prstGeom prst="rect">
            <a:avLst/>
          </a:prstGeom>
          <a:noFill/>
        </p:spPr>
        <p:txBody>
          <a:bodyPr wrap="square">
            <a:spAutoFit/>
          </a:bodyPr>
          <a:lstStyle/>
          <a:p>
            <a:r>
              <a:rPr lang="en-IN" sz="1200" dirty="0">
                <a:hlinkClick r:id="rId2"/>
              </a:rPr>
              <a:t>https://devtut.github.io/haskell/higher-order-functions.html#lambda-expressions</a:t>
            </a:r>
            <a:endParaRPr lang="en-IN" sz="1200" dirty="0"/>
          </a:p>
          <a:p>
            <a:endParaRPr lang="en-IN" sz="1200" dirty="0"/>
          </a:p>
          <a:p>
            <a:r>
              <a:rPr lang="en-IN" sz="1200" dirty="0">
                <a:hlinkClick r:id="rId3"/>
              </a:rPr>
              <a:t>https://freecontent.manning.com/the-foundations-of-functional-concurrency/#:~:text=In%20the%20functional%20paradigm%2C%20due,leading%20to%20non%2Ddeterministic%20programs</a:t>
            </a:r>
            <a:r>
              <a:rPr lang="en-IN" sz="1200" dirty="0"/>
              <a:t>.</a:t>
            </a:r>
          </a:p>
          <a:p>
            <a:endParaRPr lang="en-IN" sz="1200" dirty="0"/>
          </a:p>
          <a:p>
            <a:r>
              <a:rPr lang="en-IN" sz="1200" dirty="0">
                <a:hlinkClick r:id="rId4"/>
              </a:rPr>
              <a:t>https://www.techopedia.com/definition/33988/parallel-functional-programming#:~:text=Parallel%20Functional%20Programming-,What%20Does%20Parallel%20Functional%20Programming%20Mean%3F,declarative%20programming%20in%20specific%20ways</a:t>
            </a:r>
            <a:r>
              <a:rPr lang="en-IN" sz="1200" dirty="0"/>
              <a:t>.</a:t>
            </a:r>
          </a:p>
          <a:p>
            <a:endParaRPr lang="en-IN" sz="1200" dirty="0"/>
          </a:p>
          <a:p>
            <a:r>
              <a:rPr lang="en-IN" sz="1200" dirty="0">
                <a:hlinkClick r:id="rId5"/>
              </a:rPr>
              <a:t>https://www.newthinktank.com/2015/08/learn-haskell-one-video/</a:t>
            </a:r>
            <a:endParaRPr lang="en-IN" sz="1200" dirty="0"/>
          </a:p>
          <a:p>
            <a:endParaRPr lang="en-IN" sz="1200" dirty="0"/>
          </a:p>
          <a:p>
            <a:r>
              <a:rPr lang="en-IN" sz="1200" dirty="0">
                <a:hlinkClick r:id="rId6"/>
              </a:rPr>
              <a:t>https://www.journaldev.com/8693/functional-imperative-object-oriented-programming-comparison</a:t>
            </a:r>
            <a:endParaRPr lang="en-IN" sz="1200" dirty="0"/>
          </a:p>
          <a:p>
            <a:endParaRPr lang="en-IN" sz="1200" dirty="0"/>
          </a:p>
          <a:p>
            <a:r>
              <a:rPr lang="en-IN" sz="1200" dirty="0">
                <a:hlinkClick r:id="rId7"/>
              </a:rPr>
              <a:t>https://wiki.haskell.org/Referential_transparency</a:t>
            </a:r>
            <a:endParaRPr lang="en-IN" sz="1200" dirty="0"/>
          </a:p>
          <a:p>
            <a:endParaRPr lang="en-IN" sz="1200" dirty="0"/>
          </a:p>
          <a:p>
            <a:r>
              <a:rPr lang="en-IN" sz="1200" dirty="0">
                <a:hlinkClick r:id="rId8"/>
              </a:rPr>
              <a:t>https://wiki.c2.com/?ReferentialTransparency</a:t>
            </a:r>
            <a:endParaRPr lang="en-IN" sz="1200" dirty="0"/>
          </a:p>
          <a:p>
            <a:endParaRPr lang="en-IN" sz="1200" dirty="0"/>
          </a:p>
          <a:p>
            <a:r>
              <a:rPr lang="en-IN" sz="1200" dirty="0">
                <a:hlinkClick r:id="rId9"/>
              </a:rPr>
              <a:t>https://downloads.haskell.org/~ghc/7.0.3/docs/html/users_guide/lang-parallel.html</a:t>
            </a:r>
            <a:endParaRPr lang="en-IN" sz="1200" dirty="0"/>
          </a:p>
          <a:p>
            <a:endParaRPr lang="en-IN" sz="1200" dirty="0"/>
          </a:p>
          <a:p>
            <a:r>
              <a:rPr lang="en-IN" sz="1200" dirty="0">
                <a:hlinkClick r:id="rId10"/>
              </a:rPr>
              <a:t>https://www.defmacro.org/2006/06/19/fp.html</a:t>
            </a:r>
            <a:endParaRPr lang="en-IN" sz="1200" dirty="0"/>
          </a:p>
          <a:p>
            <a:endParaRPr lang="en-IN" sz="1200" dirty="0"/>
          </a:p>
          <a:p>
            <a:r>
              <a:rPr lang="en-IN" sz="1200" dirty="0">
                <a:hlinkClick r:id="rId11"/>
              </a:rPr>
              <a:t>https://bulldogjob.com/readme/functional-programming-does-it-work-in-real-life</a:t>
            </a:r>
            <a:endParaRPr lang="en-IN" sz="1200" dirty="0"/>
          </a:p>
        </p:txBody>
      </p:sp>
      <p:sp>
        <p:nvSpPr>
          <p:cNvPr id="6" name="TextBox 5">
            <a:extLst>
              <a:ext uri="{FF2B5EF4-FFF2-40B4-BE49-F238E27FC236}">
                <a16:creationId xmlns:a16="http://schemas.microsoft.com/office/drawing/2014/main" id="{6E12F4D9-7684-C43C-36E6-FA517D8E8F17}"/>
              </a:ext>
            </a:extLst>
          </p:cNvPr>
          <p:cNvSpPr txBox="1"/>
          <p:nvPr/>
        </p:nvSpPr>
        <p:spPr>
          <a:xfrm>
            <a:off x="304800" y="225881"/>
            <a:ext cx="1185837" cy="369332"/>
          </a:xfrm>
          <a:prstGeom prst="rect">
            <a:avLst/>
          </a:prstGeom>
          <a:noFill/>
        </p:spPr>
        <p:txBody>
          <a:bodyPr wrap="none" rtlCol="0">
            <a:spAutoFit/>
          </a:bodyPr>
          <a:lstStyle/>
          <a:p>
            <a:r>
              <a:rPr lang="en-US" b="1" u="sng" dirty="0"/>
              <a:t>SOURCES :</a:t>
            </a:r>
            <a:endParaRPr lang="en-IN" b="1" u="sng" dirty="0"/>
          </a:p>
        </p:txBody>
      </p:sp>
      <p:sp>
        <p:nvSpPr>
          <p:cNvPr id="7" name="TextBox 6">
            <a:extLst>
              <a:ext uri="{FF2B5EF4-FFF2-40B4-BE49-F238E27FC236}">
                <a16:creationId xmlns:a16="http://schemas.microsoft.com/office/drawing/2014/main" id="{A79455BA-D930-4DF0-1056-12C80127A761}"/>
              </a:ext>
            </a:extLst>
          </p:cNvPr>
          <p:cNvSpPr txBox="1"/>
          <p:nvPr/>
        </p:nvSpPr>
        <p:spPr>
          <a:xfrm>
            <a:off x="304800" y="4901486"/>
            <a:ext cx="4089133" cy="369332"/>
          </a:xfrm>
          <a:prstGeom prst="rect">
            <a:avLst/>
          </a:prstGeom>
          <a:noFill/>
        </p:spPr>
        <p:txBody>
          <a:bodyPr wrap="none" rtlCol="0">
            <a:spAutoFit/>
          </a:bodyPr>
          <a:lstStyle/>
          <a:p>
            <a:r>
              <a:rPr lang="en-US" dirty="0"/>
              <a:t>If you want to get your hands on haskell: </a:t>
            </a:r>
          </a:p>
        </p:txBody>
      </p:sp>
      <p:sp>
        <p:nvSpPr>
          <p:cNvPr id="9" name="TextBox 8">
            <a:extLst>
              <a:ext uri="{FF2B5EF4-FFF2-40B4-BE49-F238E27FC236}">
                <a16:creationId xmlns:a16="http://schemas.microsoft.com/office/drawing/2014/main" id="{BE10F6B3-D461-DE9A-A0C5-6C813874A882}"/>
              </a:ext>
            </a:extLst>
          </p:cNvPr>
          <p:cNvSpPr txBox="1"/>
          <p:nvPr/>
        </p:nvSpPr>
        <p:spPr>
          <a:xfrm>
            <a:off x="4206240" y="4901486"/>
            <a:ext cx="6096000" cy="369332"/>
          </a:xfrm>
          <a:prstGeom prst="rect">
            <a:avLst/>
          </a:prstGeom>
          <a:noFill/>
        </p:spPr>
        <p:txBody>
          <a:bodyPr wrap="square">
            <a:spAutoFit/>
          </a:bodyPr>
          <a:lstStyle/>
          <a:p>
            <a:r>
              <a:rPr lang="en-IN" dirty="0">
                <a:hlinkClick r:id="rId12"/>
              </a:rPr>
              <a:t>https://www.jdoodle.com/execute-haskell-online/</a:t>
            </a:r>
            <a:endParaRPr lang="en-IN" dirty="0"/>
          </a:p>
        </p:txBody>
      </p:sp>
    </p:spTree>
    <p:extLst>
      <p:ext uri="{BB962C8B-B14F-4D97-AF65-F5344CB8AC3E}">
        <p14:creationId xmlns:p14="http://schemas.microsoft.com/office/powerpoint/2010/main" val="179109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554C39-8460-EC08-AD48-706EBB0674DB}"/>
              </a:ext>
            </a:extLst>
          </p:cNvPr>
          <p:cNvSpPr txBox="1"/>
          <p:nvPr/>
        </p:nvSpPr>
        <p:spPr>
          <a:xfrm>
            <a:off x="1038557" y="-138223"/>
            <a:ext cx="10114885" cy="923330"/>
          </a:xfrm>
          <a:prstGeom prst="rect">
            <a:avLst/>
          </a:prstGeom>
          <a:noFill/>
        </p:spPr>
        <p:txBody>
          <a:bodyPr wrap="none" rtlCol="0">
            <a:spAutoFit/>
          </a:bodyPr>
          <a:lstStyle/>
          <a:p>
            <a:r>
              <a:rPr lang="en-US" sz="5400" b="1" u="sng" dirty="0"/>
              <a:t>Functional programming paradigm</a:t>
            </a:r>
            <a:endParaRPr lang="en-IN" sz="5400" b="1" u="sng" dirty="0"/>
          </a:p>
        </p:txBody>
      </p:sp>
      <p:sp>
        <p:nvSpPr>
          <p:cNvPr id="6" name="TextBox 5">
            <a:extLst>
              <a:ext uri="{FF2B5EF4-FFF2-40B4-BE49-F238E27FC236}">
                <a16:creationId xmlns:a16="http://schemas.microsoft.com/office/drawing/2014/main" id="{6B9C1FFA-EA87-AA09-5B6C-3A6723DBAE59}"/>
              </a:ext>
            </a:extLst>
          </p:cNvPr>
          <p:cNvSpPr txBox="1"/>
          <p:nvPr/>
        </p:nvSpPr>
        <p:spPr>
          <a:xfrm>
            <a:off x="889701" y="804670"/>
            <a:ext cx="10114885" cy="6832640"/>
          </a:xfrm>
          <a:prstGeom prst="rect">
            <a:avLst/>
          </a:prstGeom>
          <a:noFill/>
        </p:spPr>
        <p:txBody>
          <a:bodyPr wrap="square" rtlCol="0">
            <a:spAutoFit/>
          </a:bodyPr>
          <a:lstStyle/>
          <a:p>
            <a:pPr marL="285750" indent="-285750" algn="ctr">
              <a:buFont typeface="Arial" panose="020B0604020202020204" pitchFamily="34" charset="0"/>
              <a:buChar char="•"/>
            </a:pPr>
            <a:r>
              <a:rPr lang="en-US" sz="2400" dirty="0"/>
              <a:t>It’s a paradigm in which we write our program in form of functions which give a desired result by giving a certain input. All the variables used in the function used in then function is scoped within the function.</a:t>
            </a:r>
          </a:p>
          <a:p>
            <a:pPr marL="285750" indent="-285750" algn="ctr">
              <a:buFont typeface="Arial" panose="020B0604020202020204" pitchFamily="34" charset="0"/>
              <a:buChar char="•"/>
            </a:pPr>
            <a:endParaRPr lang="en-US" sz="2400" dirty="0"/>
          </a:p>
          <a:p>
            <a:pPr marL="285750" indent="-285750" algn="ctr">
              <a:buFont typeface="Arial" panose="020B0604020202020204" pitchFamily="34" charset="0"/>
              <a:buChar char="•"/>
            </a:pPr>
            <a:r>
              <a:rPr lang="en-US" sz="2400" b="0" i="0" dirty="0">
                <a:effectLst/>
              </a:rPr>
              <a:t>Functional programming languages are designed on the concept of mathematical functions that use conditional expressions and recursion to perform computation.</a:t>
            </a:r>
          </a:p>
          <a:p>
            <a:pPr marL="285750" indent="-285750" algn="ctr">
              <a:buFont typeface="Arial" panose="020B0604020202020204" pitchFamily="34" charset="0"/>
              <a:buChar char="•"/>
            </a:pPr>
            <a:endParaRPr lang="en-US" sz="2400" b="0" i="0" dirty="0">
              <a:effectLst/>
            </a:endParaRPr>
          </a:p>
          <a:p>
            <a:pPr marL="285750" indent="-285750" algn="ctr">
              <a:buFont typeface="Arial" panose="020B0604020202020204" pitchFamily="34" charset="0"/>
              <a:buChar char="•"/>
            </a:pPr>
            <a:r>
              <a:rPr lang="en-US" sz="2400" i="0" dirty="0">
                <a:effectLst/>
                <a:latin typeface="Calibri" panose="020F0502020204030204" pitchFamily="34" charset="0"/>
                <a:cs typeface="Calibri" panose="020F0502020204030204" pitchFamily="34" charset="0"/>
              </a:rPr>
              <a:t>The functional programming paradigm has its roots in mathematics and it is language independent. </a:t>
            </a:r>
          </a:p>
          <a:p>
            <a:pPr marL="285750" indent="-285750" algn="ctr">
              <a:buFont typeface="Arial" panose="020B0604020202020204" pitchFamily="34" charset="0"/>
              <a:buChar char="•"/>
            </a:pPr>
            <a:endParaRPr lang="en-US" sz="2400" i="0" dirty="0">
              <a:effectLst/>
              <a:latin typeface="Calibri" panose="020F0502020204030204" pitchFamily="34" charset="0"/>
              <a:cs typeface="Calibri" panose="020F0502020204030204" pitchFamily="34" charset="0"/>
            </a:endParaRPr>
          </a:p>
          <a:p>
            <a:pPr marL="285750" indent="-285750" algn="ctr">
              <a:buFont typeface="Arial" panose="020B0604020202020204" pitchFamily="34" charset="0"/>
              <a:buChar char="•"/>
            </a:pPr>
            <a:r>
              <a:rPr lang="en-US" sz="2400" b="0" i="0" dirty="0">
                <a:effectLst/>
                <a:latin typeface="Calibri" panose="020F0502020204030204" pitchFamily="34" charset="0"/>
                <a:cs typeface="Calibri" panose="020F0502020204030204" pitchFamily="34" charset="0"/>
              </a:rPr>
              <a:t>In the functional programming paradigm, the functions do not modify any values outside the scope of that function and the functions themselves are not affected by any values outside their scope.</a:t>
            </a:r>
          </a:p>
          <a:p>
            <a:pPr marL="285750" indent="-285750" algn="ctr">
              <a:buFont typeface="Arial" panose="020B0604020202020204" pitchFamily="34" charset="0"/>
              <a:buChar char="•"/>
            </a:pPr>
            <a:endParaRPr lang="en-US" sz="2400" b="0" i="0" dirty="0">
              <a:effectLst/>
              <a:latin typeface="Calibri" panose="020F0502020204030204" pitchFamily="34" charset="0"/>
              <a:cs typeface="Calibri" panose="020F0502020204030204" pitchFamily="34" charset="0"/>
            </a:endParaRPr>
          </a:p>
          <a:p>
            <a:pPr marL="342900" indent="-342900" algn="ctr">
              <a:buFont typeface="Arial" panose="020B0604020202020204" pitchFamily="34" charset="0"/>
              <a:buChar char="•"/>
            </a:pPr>
            <a:r>
              <a:rPr lang="en-US" sz="2400" dirty="0">
                <a:latin typeface="Calibri" panose="020F0502020204030204" pitchFamily="34" charset="0"/>
                <a:cs typeface="Calibri" panose="020F0502020204030204" pitchFamily="34" charset="0"/>
              </a:rPr>
              <a:t>Some famous purely functional languages  are Haskell , Scala , Clojure etc.</a:t>
            </a:r>
            <a:endParaRPr lang="en-US" sz="2400" b="0" i="0" dirty="0">
              <a:effectLst/>
              <a:latin typeface="Calibri" panose="020F0502020204030204" pitchFamily="34" charset="0"/>
              <a:cs typeface="Calibri" panose="020F0502020204030204" pitchFamily="34" charset="0"/>
            </a:endParaRPr>
          </a:p>
          <a:p>
            <a:pPr marL="285750" indent="-285750" algn="ctr">
              <a:buFont typeface="Arial" panose="020B0604020202020204" pitchFamily="34" charset="0"/>
              <a:buChar char="•"/>
            </a:pPr>
            <a:endParaRPr lang="en-US" b="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i="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IN" dirty="0"/>
          </a:p>
        </p:txBody>
      </p:sp>
      <p:pic>
        <p:nvPicPr>
          <p:cNvPr id="3078" name="Picture 6" descr="Understanding Your Customers: 5 Practical Techniques">
            <a:extLst>
              <a:ext uri="{FF2B5EF4-FFF2-40B4-BE49-F238E27FC236}">
                <a16:creationId xmlns:a16="http://schemas.microsoft.com/office/drawing/2014/main" id="{22D000E9-7C73-BA58-C48F-099830A8CFE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66441" y1="19883" x2="66441" y2="19883"/>
                        <a14:foregroundMark x1="75593" y1="12865" x2="75593" y2="12865"/>
                        <a14:foregroundMark x1="84746" y1="18713" x2="84746" y2="18713"/>
                        <a14:foregroundMark x1="88475" y1="34503" x2="88475" y2="34503"/>
                        <a14:foregroundMark x1="85085" y1="50292" x2="85085" y2="50292"/>
                        <a14:foregroundMark x1="65763" y1="49708" x2="65763" y2="49708"/>
                        <a14:foregroundMark x1="62712" y1="34503" x2="62712" y2="34503"/>
                      </a14:backgroundRemoval>
                    </a14:imgEffect>
                  </a14:imgLayer>
                </a14:imgProps>
              </a:ext>
              <a:ext uri="{28A0092B-C50C-407E-A947-70E740481C1C}">
                <a14:useLocalDpi xmlns:a14="http://schemas.microsoft.com/office/drawing/2010/main" val="0"/>
              </a:ext>
            </a:extLst>
          </a:blip>
          <a:srcRect/>
          <a:stretch>
            <a:fillRect/>
          </a:stretch>
        </p:blipFill>
        <p:spPr bwMode="auto">
          <a:xfrm>
            <a:off x="-1622461" y="664366"/>
            <a:ext cx="2809875"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422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0B07BC-753A-A676-5F4C-36F47877C434}"/>
              </a:ext>
            </a:extLst>
          </p:cNvPr>
          <p:cNvSpPr txBox="1"/>
          <p:nvPr/>
        </p:nvSpPr>
        <p:spPr>
          <a:xfrm>
            <a:off x="272902" y="0"/>
            <a:ext cx="11919098" cy="830997"/>
          </a:xfrm>
          <a:prstGeom prst="rect">
            <a:avLst/>
          </a:prstGeom>
          <a:noFill/>
        </p:spPr>
        <p:txBody>
          <a:bodyPr wrap="square" rtlCol="0">
            <a:spAutoFit/>
          </a:bodyPr>
          <a:lstStyle/>
          <a:p>
            <a:pPr algn="ctr"/>
            <a:r>
              <a:rPr lang="en-US" sz="4800" b="1" u="sng" dirty="0"/>
              <a:t>Features of functional programming </a:t>
            </a:r>
            <a:endParaRPr lang="en-IN" sz="4800" b="1" u="sng" dirty="0"/>
          </a:p>
        </p:txBody>
      </p:sp>
      <p:sp>
        <p:nvSpPr>
          <p:cNvPr id="5" name="TextBox 4">
            <a:extLst>
              <a:ext uri="{FF2B5EF4-FFF2-40B4-BE49-F238E27FC236}">
                <a16:creationId xmlns:a16="http://schemas.microsoft.com/office/drawing/2014/main" id="{AEC787B8-7CC3-4CD8-D936-593BF505CABE}"/>
              </a:ext>
            </a:extLst>
          </p:cNvPr>
          <p:cNvSpPr txBox="1"/>
          <p:nvPr/>
        </p:nvSpPr>
        <p:spPr>
          <a:xfrm>
            <a:off x="581822" y="991634"/>
            <a:ext cx="5324710" cy="5386090"/>
          </a:xfrm>
          <a:prstGeom prst="rect">
            <a:avLst/>
          </a:prstGeom>
          <a:noFill/>
        </p:spPr>
        <p:txBody>
          <a:bodyPr wrap="square" rtlCol="0">
            <a:spAutoFit/>
          </a:bodyPr>
          <a:lstStyle/>
          <a:p>
            <a:pPr marL="285750" indent="-285750">
              <a:buFont typeface="Arial" panose="020B0604020202020204" pitchFamily="34" charset="0"/>
              <a:buChar char="•"/>
            </a:pPr>
            <a:r>
              <a:rPr lang="en-IN" sz="2400" b="1" i="0" dirty="0">
                <a:effectLst/>
              </a:rPr>
              <a:t>Referential Transparency</a:t>
            </a:r>
          </a:p>
          <a:p>
            <a:pPr marL="285750" indent="-285750">
              <a:buFont typeface="Arial" panose="020B0604020202020204" pitchFamily="34" charset="0"/>
              <a:buChar char="•"/>
            </a:pPr>
            <a:endParaRPr lang="en-IN" sz="2400" b="1" i="0" dirty="0">
              <a:effectLst/>
            </a:endParaRPr>
          </a:p>
          <a:p>
            <a:pPr marL="285750" indent="-285750">
              <a:buFont typeface="Arial" panose="020B0604020202020204" pitchFamily="34" charset="0"/>
              <a:buChar char="•"/>
            </a:pPr>
            <a:r>
              <a:rPr lang="en-US" sz="2400" b="1" i="0" dirty="0">
                <a:effectLst/>
              </a:rPr>
              <a:t>Functions are first class citizens</a:t>
            </a:r>
          </a:p>
          <a:p>
            <a:pPr marL="285750" indent="-285750">
              <a:buFont typeface="Arial" panose="020B0604020202020204" pitchFamily="34" charset="0"/>
              <a:buChar char="•"/>
            </a:pPr>
            <a:endParaRPr lang="en-US" sz="2400" b="1" i="0" dirty="0">
              <a:effectLst/>
            </a:endParaRPr>
          </a:p>
          <a:p>
            <a:pPr marL="285750" indent="-285750">
              <a:buFont typeface="Arial" panose="020B0604020202020204" pitchFamily="34" charset="0"/>
              <a:buChar char="•"/>
            </a:pPr>
            <a:r>
              <a:rPr lang="en-IN" sz="2400" b="1" i="0" dirty="0">
                <a:effectLst/>
              </a:rPr>
              <a:t>Modular Programming</a:t>
            </a:r>
          </a:p>
          <a:p>
            <a:pPr marL="285750" indent="-285750">
              <a:buFont typeface="Arial" panose="020B0604020202020204" pitchFamily="34" charset="0"/>
              <a:buChar char="•"/>
            </a:pPr>
            <a:endParaRPr lang="en-IN" sz="2400" b="1" i="0" dirty="0">
              <a:effectLst/>
            </a:endParaRPr>
          </a:p>
          <a:p>
            <a:pPr marL="285750" indent="-285750">
              <a:buFont typeface="Arial" panose="020B0604020202020204" pitchFamily="34" charset="0"/>
              <a:buChar char="•"/>
            </a:pPr>
            <a:r>
              <a:rPr lang="en-IN" sz="2400" b="1" dirty="0"/>
              <a:t>Immutability</a:t>
            </a:r>
          </a:p>
          <a:p>
            <a:pPr marL="285750" indent="-285750">
              <a:buFont typeface="Arial" panose="020B0604020202020204" pitchFamily="34" charset="0"/>
              <a:buChar char="•"/>
            </a:pPr>
            <a:endParaRPr lang="en-IN" sz="2400" b="1" i="0" dirty="0">
              <a:effectLst/>
            </a:endParaRPr>
          </a:p>
          <a:p>
            <a:pPr marL="285750" indent="-285750">
              <a:buFont typeface="Arial" panose="020B0604020202020204" pitchFamily="34" charset="0"/>
              <a:buChar char="•"/>
            </a:pPr>
            <a:r>
              <a:rPr lang="en-US" sz="2400" b="1" i="0" dirty="0">
                <a:effectLst/>
              </a:rPr>
              <a:t>Higher-order Functions </a:t>
            </a:r>
          </a:p>
          <a:p>
            <a:pPr marL="285750" indent="-285750">
              <a:buFont typeface="Arial" panose="020B0604020202020204" pitchFamily="34" charset="0"/>
              <a:buChar char="•"/>
            </a:pPr>
            <a:endParaRPr lang="en-US" sz="2400" b="1" i="0" dirty="0">
              <a:effectLst/>
            </a:endParaRPr>
          </a:p>
          <a:p>
            <a:pPr marL="285750" indent="-285750">
              <a:buFont typeface="Arial" panose="020B0604020202020204" pitchFamily="34" charset="0"/>
              <a:buChar char="•"/>
            </a:pPr>
            <a:r>
              <a:rPr lang="en-US" sz="2400" b="1" i="0" dirty="0">
                <a:effectLst/>
              </a:rPr>
              <a:t>Lazy Evaluation</a:t>
            </a:r>
          </a:p>
          <a:p>
            <a:pPr marL="285750" indent="-285750">
              <a:buFont typeface="Arial" panose="020B0604020202020204" pitchFamily="34" charset="0"/>
              <a:buChar char="•"/>
            </a:pPr>
            <a:endParaRPr lang="en-US" sz="2400" b="1" i="0" dirty="0">
              <a:effectLst/>
            </a:endParaRPr>
          </a:p>
          <a:p>
            <a:pPr marL="285750" indent="-285750">
              <a:buFont typeface="Arial" panose="020B0604020202020204" pitchFamily="34" charset="0"/>
              <a:buChar char="•"/>
            </a:pPr>
            <a:r>
              <a:rPr lang="en-IN" sz="2400" b="1" i="0" dirty="0">
                <a:effectLst/>
              </a:rPr>
              <a:t>Primary Flow Controls</a:t>
            </a:r>
          </a:p>
          <a:p>
            <a:pPr marL="285750" indent="-285750" algn="l">
              <a:buFont typeface="Arial" panose="020B0604020202020204" pitchFamily="34" charset="0"/>
              <a:buChar char="•"/>
            </a:pPr>
            <a:endParaRPr lang="en-IN" sz="3200" b="0" i="0" dirty="0">
              <a:effectLst/>
              <a:latin typeface="Roboto" panose="020B0604020202020204" pitchFamily="2" charset="0"/>
            </a:endParaRPr>
          </a:p>
        </p:txBody>
      </p:sp>
      <p:sp>
        <p:nvSpPr>
          <p:cNvPr id="7" name="TextBox 6">
            <a:extLst>
              <a:ext uri="{FF2B5EF4-FFF2-40B4-BE49-F238E27FC236}">
                <a16:creationId xmlns:a16="http://schemas.microsoft.com/office/drawing/2014/main" id="{4EB836EA-14C8-2BF0-3FC7-1CE51DC83555}"/>
              </a:ext>
            </a:extLst>
          </p:cNvPr>
          <p:cNvSpPr txBox="1"/>
          <p:nvPr/>
        </p:nvSpPr>
        <p:spPr>
          <a:xfrm>
            <a:off x="7386251" y="991634"/>
            <a:ext cx="6098058" cy="4893647"/>
          </a:xfrm>
          <a:prstGeom prst="rect">
            <a:avLst/>
          </a:prstGeom>
          <a:noFill/>
        </p:spPr>
        <p:txBody>
          <a:bodyPr wrap="square">
            <a:spAutoFit/>
          </a:bodyPr>
          <a:lstStyle/>
          <a:p>
            <a:pPr marL="285750" indent="-285750">
              <a:buFont typeface="Arial" panose="020B0604020202020204" pitchFamily="34" charset="0"/>
              <a:buChar char="•"/>
            </a:pPr>
            <a:r>
              <a:rPr lang="en-IN" sz="2400" b="1" dirty="0"/>
              <a:t>Concurrency and parallelism.</a:t>
            </a:r>
          </a:p>
          <a:p>
            <a:pPr marL="285750" indent="-285750">
              <a:buFont typeface="Arial" panose="020B0604020202020204" pitchFamily="34" charset="0"/>
              <a:buChar char="•"/>
            </a:pPr>
            <a:endParaRPr lang="en-IN" sz="2400" b="1" dirty="0"/>
          </a:p>
          <a:p>
            <a:pPr marL="285750" indent="-285750">
              <a:buFont typeface="Arial" panose="020B0604020202020204" pitchFamily="34" charset="0"/>
              <a:buChar char="•"/>
            </a:pPr>
            <a:r>
              <a:rPr lang="en-IN" sz="2400" b="1" dirty="0"/>
              <a:t>Polymorphism</a:t>
            </a:r>
          </a:p>
          <a:p>
            <a:pPr marL="285750" indent="-285750">
              <a:buFont typeface="Arial" panose="020B0604020202020204" pitchFamily="34" charset="0"/>
              <a:buChar char="•"/>
            </a:pPr>
            <a:endParaRPr lang="en-IN" sz="2400" b="1" dirty="0"/>
          </a:p>
          <a:p>
            <a:pPr marL="285750" indent="-285750">
              <a:buFont typeface="Arial" panose="020B0604020202020204" pitchFamily="34" charset="0"/>
              <a:buChar char="•"/>
            </a:pPr>
            <a:r>
              <a:rPr lang="en-IN" sz="2400" b="1" i="0" dirty="0">
                <a:effectLst/>
              </a:rPr>
              <a:t>Abstraction</a:t>
            </a:r>
          </a:p>
          <a:p>
            <a:pPr marL="285750" indent="-285750">
              <a:buFont typeface="Arial" panose="020B0604020202020204" pitchFamily="34" charset="0"/>
              <a:buChar char="•"/>
            </a:pPr>
            <a:endParaRPr lang="en-IN" sz="2400" b="1" i="0" dirty="0">
              <a:effectLst/>
            </a:endParaRPr>
          </a:p>
          <a:p>
            <a:pPr marL="285750" indent="-285750">
              <a:buFont typeface="Arial" panose="020B0604020202020204" pitchFamily="34" charset="0"/>
              <a:buChar char="•"/>
            </a:pPr>
            <a:r>
              <a:rPr lang="en-IN" sz="2400" b="1" dirty="0"/>
              <a:t>Encapsulation</a:t>
            </a:r>
          </a:p>
          <a:p>
            <a:pPr marL="285750" indent="-285750">
              <a:buFont typeface="Arial" panose="020B0604020202020204" pitchFamily="34" charset="0"/>
              <a:buChar char="•"/>
            </a:pPr>
            <a:endParaRPr lang="en-IN" sz="2400" b="1" dirty="0"/>
          </a:p>
          <a:p>
            <a:pPr marL="285750" indent="-285750">
              <a:buFont typeface="Arial" panose="020B0604020202020204" pitchFamily="34" charset="0"/>
              <a:buChar char="•"/>
            </a:pPr>
            <a:r>
              <a:rPr lang="en-IN" sz="2400" b="1" i="0" dirty="0">
                <a:effectLst/>
              </a:rPr>
              <a:t>Inheritance.</a:t>
            </a:r>
          </a:p>
          <a:p>
            <a:pPr marL="285750" indent="-285750">
              <a:buFont typeface="Arial" panose="020B0604020202020204" pitchFamily="34" charset="0"/>
              <a:buChar char="•"/>
            </a:pPr>
            <a:endParaRPr lang="en-IN" sz="2400" b="1" dirty="0"/>
          </a:p>
          <a:p>
            <a:pPr marL="285750" indent="-285750">
              <a:buFont typeface="Arial" panose="020B0604020202020204" pitchFamily="34" charset="0"/>
              <a:buChar char="•"/>
            </a:pPr>
            <a:r>
              <a:rPr lang="en-IN" sz="2400" b="1" i="0" dirty="0">
                <a:effectLst/>
              </a:rPr>
              <a:t>Supports Nested Functions</a:t>
            </a:r>
          </a:p>
          <a:p>
            <a:pPr marL="285750" indent="-285750">
              <a:buFont typeface="Arial" panose="020B0604020202020204" pitchFamily="34" charset="0"/>
              <a:buChar char="•"/>
            </a:pPr>
            <a:endParaRPr lang="en-IN" sz="2400" b="1" i="0" dirty="0">
              <a:effectLst/>
            </a:endParaRPr>
          </a:p>
          <a:p>
            <a:pPr marL="285750" indent="-285750">
              <a:buFont typeface="Arial" panose="020B0604020202020204" pitchFamily="34" charset="0"/>
              <a:buChar char="•"/>
            </a:pPr>
            <a:r>
              <a:rPr lang="en-IN" sz="2400" b="1" i="0" dirty="0">
                <a:effectLst/>
              </a:rPr>
              <a:t>Use of lambda expression</a:t>
            </a:r>
          </a:p>
        </p:txBody>
      </p:sp>
      <p:pic>
        <p:nvPicPr>
          <p:cNvPr id="4098" name="Picture 2" descr="Surprised Pikachu Meme, HD Png Download , Transparent Png Image - PNGitem">
            <a:extLst>
              <a:ext uri="{FF2B5EF4-FFF2-40B4-BE49-F238E27FC236}">
                <a16:creationId xmlns:a16="http://schemas.microsoft.com/office/drawing/2014/main" id="{FA8B3C51-0B99-57EF-E953-EDBF92C9704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45" b="91713" l="9677" r="89964">
                        <a14:foregroundMark x1="36201" y1="49724" x2="36201" y2="49724"/>
                        <a14:foregroundMark x1="58065" y1="50276" x2="58065" y2="50276"/>
                        <a14:foregroundMark x1="48387" y1="72928" x2="48387" y2="72928"/>
                        <a14:foregroundMark x1="32258" y1="91713" x2="32258" y2="91713"/>
                      </a14:backgroundRemoval>
                    </a14:imgEffect>
                  </a14:imgLayer>
                </a14:imgProps>
              </a:ext>
              <a:ext uri="{28A0092B-C50C-407E-A947-70E740481C1C}">
                <a14:useLocalDpi xmlns:a14="http://schemas.microsoft.com/office/drawing/2010/main" val="0"/>
              </a:ext>
            </a:extLst>
          </a:blip>
          <a:srcRect/>
          <a:stretch>
            <a:fillRect/>
          </a:stretch>
        </p:blipFill>
        <p:spPr bwMode="auto">
          <a:xfrm>
            <a:off x="4392442" y="4259864"/>
            <a:ext cx="2657475" cy="17240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1728E9-9D3F-EB37-A36D-7C3099835654}"/>
              </a:ext>
            </a:extLst>
          </p:cNvPr>
          <p:cNvSpPr txBox="1"/>
          <p:nvPr/>
        </p:nvSpPr>
        <p:spPr>
          <a:xfrm>
            <a:off x="4847758" y="5866366"/>
            <a:ext cx="1949316" cy="369332"/>
          </a:xfrm>
          <a:prstGeom prst="rect">
            <a:avLst/>
          </a:prstGeom>
          <a:noFill/>
        </p:spPr>
        <p:txBody>
          <a:bodyPr wrap="none" rtlCol="0">
            <a:spAutoFit/>
          </a:bodyPr>
          <a:lstStyle/>
          <a:p>
            <a:r>
              <a:rPr lang="en-US" dirty="0"/>
              <a:t>Wasn’t expecting!!</a:t>
            </a:r>
            <a:endParaRPr lang="en-IN" dirty="0"/>
          </a:p>
        </p:txBody>
      </p:sp>
    </p:spTree>
    <p:extLst>
      <p:ext uri="{BB962C8B-B14F-4D97-AF65-F5344CB8AC3E}">
        <p14:creationId xmlns:p14="http://schemas.microsoft.com/office/powerpoint/2010/main" val="2713555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F6401F-1727-AEF2-5829-1E1ADC6BAB7A}"/>
              </a:ext>
            </a:extLst>
          </p:cNvPr>
          <p:cNvSpPr txBox="1"/>
          <p:nvPr/>
        </p:nvSpPr>
        <p:spPr>
          <a:xfrm>
            <a:off x="1025236" y="0"/>
            <a:ext cx="10317019" cy="1323439"/>
          </a:xfrm>
          <a:prstGeom prst="rect">
            <a:avLst/>
          </a:prstGeom>
          <a:noFill/>
        </p:spPr>
        <p:txBody>
          <a:bodyPr wrap="square" rtlCol="0">
            <a:spAutoFit/>
          </a:bodyPr>
          <a:lstStyle/>
          <a:p>
            <a:pPr algn="ctr"/>
            <a:r>
              <a:rPr lang="en-US" sz="4000" b="1" u="sng" dirty="0"/>
              <a:t>Why Functional programming paradigm is special?</a:t>
            </a:r>
            <a:endParaRPr lang="en-IN" sz="4000" b="1" u="sng" dirty="0"/>
          </a:p>
        </p:txBody>
      </p:sp>
      <p:sp>
        <p:nvSpPr>
          <p:cNvPr id="7" name="TextBox 6">
            <a:extLst>
              <a:ext uri="{FF2B5EF4-FFF2-40B4-BE49-F238E27FC236}">
                <a16:creationId xmlns:a16="http://schemas.microsoft.com/office/drawing/2014/main" id="{DFDF0132-33FC-90E2-AD05-E3AB76002492}"/>
              </a:ext>
            </a:extLst>
          </p:cNvPr>
          <p:cNvSpPr txBox="1"/>
          <p:nvPr/>
        </p:nvSpPr>
        <p:spPr>
          <a:xfrm>
            <a:off x="692727" y="1981139"/>
            <a:ext cx="4729018" cy="1477328"/>
          </a:xfrm>
          <a:prstGeom prst="rect">
            <a:avLst/>
          </a:prstGeom>
          <a:noFill/>
        </p:spPr>
        <p:txBody>
          <a:bodyPr wrap="square">
            <a:spAutoFit/>
          </a:bodyPr>
          <a:lstStyle/>
          <a:p>
            <a:r>
              <a:rPr lang="en-US" dirty="0"/>
              <a:t>Functions in the functional programming style are treated as variables. This makes them first-class functions. These can be passed to other functions as parameters or returned from functions or stored in data structures.</a:t>
            </a:r>
            <a:endParaRPr lang="en-IN" dirty="0"/>
          </a:p>
        </p:txBody>
      </p:sp>
      <p:sp>
        <p:nvSpPr>
          <p:cNvPr id="9" name="TextBox 8">
            <a:extLst>
              <a:ext uri="{FF2B5EF4-FFF2-40B4-BE49-F238E27FC236}">
                <a16:creationId xmlns:a16="http://schemas.microsoft.com/office/drawing/2014/main" id="{B34DFD63-2C76-F903-B7D0-C4671F3A52B6}"/>
              </a:ext>
            </a:extLst>
          </p:cNvPr>
          <p:cNvSpPr txBox="1"/>
          <p:nvPr/>
        </p:nvSpPr>
        <p:spPr>
          <a:xfrm>
            <a:off x="378691" y="1457919"/>
            <a:ext cx="7407563" cy="523220"/>
          </a:xfrm>
          <a:prstGeom prst="rect">
            <a:avLst/>
          </a:prstGeom>
          <a:noFill/>
        </p:spPr>
        <p:txBody>
          <a:bodyPr wrap="square">
            <a:spAutoFit/>
          </a:bodyPr>
          <a:lstStyle/>
          <a:p>
            <a:pPr marL="285750" indent="-285750">
              <a:buFont typeface="Arial" panose="020B0604020202020204" pitchFamily="34" charset="0"/>
              <a:buChar char="•"/>
            </a:pPr>
            <a:r>
              <a:rPr lang="en-US" sz="2800" b="1" dirty="0"/>
              <a:t>Functions are first class citizens</a:t>
            </a:r>
          </a:p>
        </p:txBody>
      </p:sp>
      <p:pic>
        <p:nvPicPr>
          <p:cNvPr id="10" name="Picture 9">
            <a:extLst>
              <a:ext uri="{FF2B5EF4-FFF2-40B4-BE49-F238E27FC236}">
                <a16:creationId xmlns:a16="http://schemas.microsoft.com/office/drawing/2014/main" id="{3A1F63E9-F8BF-1DF7-3C45-BC8713E6E363}"/>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896" b="94141" l="9961" r="89844">
                        <a14:foregroundMark x1="38672" y1="58333" x2="38672" y2="58333"/>
                        <a14:foregroundMark x1="39844" y1="58724" x2="39844" y2="58724"/>
                        <a14:foregroundMark x1="48047" y1="58854" x2="48047" y2="58854"/>
                        <a14:foregroundMark x1="47559" y1="59635" x2="47559" y2="59635"/>
                        <a14:foregroundMark x1="63379" y1="62370" x2="48828" y2="63932"/>
                        <a14:foregroundMark x1="48828" y1="63932" x2="63574" y2="65234"/>
                        <a14:foregroundMark x1="63574" y1="65234" x2="37500" y2="64844"/>
                        <a14:foregroundMark x1="37500" y1="64844" x2="39160" y2="64193"/>
                        <a14:foregroundMark x1="55273" y1="58594" x2="68555" y2="72005"/>
                        <a14:foregroundMark x1="68555" y1="72005" x2="50391" y2="80859"/>
                        <a14:foregroundMark x1="50391" y1="80859" x2="18262" y2="74609"/>
                        <a14:foregroundMark x1="13360" y1="58976" x2="13281" y2="58724"/>
                        <a14:foregroundMark x1="18262" y1="74609" x2="15138" y2="64646"/>
                        <a14:foregroundMark x1="13281" y1="58724" x2="13280" y2="58978"/>
                        <a14:foregroundMark x1="14433" y1="89168" x2="15227" y2="90892"/>
                        <a14:foregroundMark x1="61719" y1="92839" x2="62318" y2="92868"/>
                        <a14:foregroundMark x1="82971" y1="91959" x2="85742" y2="89714"/>
                        <a14:foregroundMark x1="85742" y1="89714" x2="85742" y2="53385"/>
                        <a14:foregroundMark x1="16758" y1="91247" x2="18026" y2="92531"/>
                        <a14:foregroundMark x1="14698" y1="89162" x2="16322" y2="90806"/>
                        <a14:foregroundMark x1="61612" y1="92792" x2="62299" y2="92826"/>
                        <a14:foregroundMark x1="83622" y1="93342" x2="86816" y2="85677"/>
                        <a14:foregroundMark x1="86816" y1="85677" x2="86523" y2="53255"/>
                        <a14:foregroundMark x1="16949" y1="91633" x2="17984" y2="92287"/>
                        <a14:foregroundMark x1="13086" y1="89193" x2="15715" y2="90854"/>
                        <a14:backgroundMark x1="29980" y1="21094" x2="31250" y2="12760"/>
                        <a14:backgroundMark x1="22754" y1="17448" x2="47070" y2="14063"/>
                        <a14:backgroundMark x1="47070" y1="14063" x2="26855" y2="15365"/>
                        <a14:backgroundMark x1="26855" y1="15365" x2="24609" y2="12240"/>
                        <a14:backgroundMark x1="24707" y1="12370" x2="24707" y2="12370"/>
                        <a14:backgroundMark x1="4688" y1="13021" x2="4688" y2="13021"/>
                        <a14:backgroundMark x1="4688" y1="13021" x2="4688" y2="13021"/>
                        <a14:backgroundMark x1="4688" y1="13021" x2="4688" y2="13021"/>
                        <a14:backgroundMark x1="15039" y1="6901" x2="15039" y2="6901"/>
                        <a14:backgroundMark x1="13574" y1="14323" x2="13574" y2="14323"/>
                        <a14:backgroundMark x1="12988" y1="13021" x2="12988" y2="13021"/>
                        <a14:backgroundMark x1="12988" y1="13021" x2="12988" y2="13021"/>
                        <a14:backgroundMark x1="12988" y1="10417" x2="12988" y2="10417"/>
                        <a14:backgroundMark x1="13086" y1="10286" x2="13086" y2="10286"/>
                        <a14:backgroundMark x1="31836" y1="94010" x2="31836" y2="94010"/>
                        <a14:backgroundMark x1="31836" y1="94010" x2="31836" y2="94010"/>
                        <a14:backgroundMark x1="30371" y1="95182" x2="30371" y2="95182"/>
                        <a14:backgroundMark x1="18750" y1="95052" x2="18750" y2="95052"/>
                        <a14:backgroundMark x1="17578" y1="94401" x2="17578" y2="94401"/>
                        <a14:backgroundMark x1="17578" y1="94271" x2="17578" y2="94271"/>
                        <a14:backgroundMark x1="17676" y1="94141" x2="23438" y2="93620"/>
                        <a14:backgroundMark x1="23438" y1="93620" x2="49414" y2="94531"/>
                        <a14:backgroundMark x1="49414" y1="94531" x2="61230" y2="93620"/>
                        <a14:backgroundMark x1="17285" y1="94792" x2="18848" y2="92969"/>
                        <a14:backgroundMark x1="17383" y1="94141" x2="18555" y2="92708"/>
                        <a14:backgroundMark x1="17676" y1="93099" x2="16016" y2="93229"/>
                        <a14:backgroundMark x1="12988" y1="58984" x2="13379" y2="89193"/>
                        <a14:backgroundMark x1="83691" y1="93490" x2="62305" y2="92839"/>
                      </a14:backgroundRemoval>
                    </a14:imgEffect>
                  </a14:imgLayer>
                </a14:imgProps>
              </a:ext>
            </a:extLst>
          </a:blip>
          <a:srcRect l="14174" r="14435" b="7888"/>
          <a:stretch/>
        </p:blipFill>
        <p:spPr>
          <a:xfrm>
            <a:off x="7412181" y="-962038"/>
            <a:ext cx="4304146" cy="4367068"/>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750EE391-D5E2-B1D8-1F70-A651D159FBFA}"/>
              </a:ext>
            </a:extLst>
          </p:cNvPr>
          <p:cNvSpPr txBox="1"/>
          <p:nvPr/>
        </p:nvSpPr>
        <p:spPr>
          <a:xfrm>
            <a:off x="6741798" y="3470644"/>
            <a:ext cx="5450202" cy="646331"/>
          </a:xfrm>
          <a:prstGeom prst="rect">
            <a:avLst/>
          </a:prstGeom>
          <a:noFill/>
        </p:spPr>
        <p:txBody>
          <a:bodyPr wrap="square" rtlCol="0">
            <a:spAutoFit/>
          </a:bodyPr>
          <a:lstStyle/>
          <a:p>
            <a:pPr algn="ctr"/>
            <a:r>
              <a:rPr lang="en-US" dirty="0">
                <a:solidFill>
                  <a:schemeClr val="accent1"/>
                </a:solidFill>
              </a:rPr>
              <a:t>Here , list is directly passed as parameter in function using map which is a higher order function.</a:t>
            </a:r>
            <a:endParaRPr lang="en-IN" dirty="0">
              <a:solidFill>
                <a:schemeClr val="accent1"/>
              </a:solidFill>
            </a:endParaRPr>
          </a:p>
        </p:txBody>
      </p:sp>
      <p:pic>
        <p:nvPicPr>
          <p:cNvPr id="17" name="Picture 16">
            <a:extLst>
              <a:ext uri="{FF2B5EF4-FFF2-40B4-BE49-F238E27FC236}">
                <a16:creationId xmlns:a16="http://schemas.microsoft.com/office/drawing/2014/main" id="{11389F45-C0AD-86B2-5765-FF8AD7C05960}"/>
              </a:ext>
            </a:extLst>
          </p:cNvPr>
          <p:cNvPicPr>
            <a:picLocks noChangeAspect="1"/>
          </p:cNvPicPr>
          <p:nvPr/>
        </p:nvPicPr>
        <p:blipFill rotWithShape="1">
          <a:blip r:embed="rId4"/>
          <a:srcRect l="36061" t="56432" r="38484" b="20322"/>
          <a:stretch/>
        </p:blipFill>
        <p:spPr>
          <a:xfrm>
            <a:off x="7638474" y="4223824"/>
            <a:ext cx="3703781" cy="1819563"/>
          </a:xfrm>
          <a:prstGeom prst="rect">
            <a:avLst/>
          </a:prstGeom>
        </p:spPr>
      </p:pic>
      <p:sp>
        <p:nvSpPr>
          <p:cNvPr id="18" name="TextBox 17">
            <a:extLst>
              <a:ext uri="{FF2B5EF4-FFF2-40B4-BE49-F238E27FC236}">
                <a16:creationId xmlns:a16="http://schemas.microsoft.com/office/drawing/2014/main" id="{5565A5A5-737C-D278-6C1B-59F53981E3EC}"/>
              </a:ext>
            </a:extLst>
          </p:cNvPr>
          <p:cNvSpPr txBox="1"/>
          <p:nvPr/>
        </p:nvSpPr>
        <p:spPr>
          <a:xfrm>
            <a:off x="7195125" y="6043387"/>
            <a:ext cx="4521202" cy="646331"/>
          </a:xfrm>
          <a:prstGeom prst="rect">
            <a:avLst/>
          </a:prstGeom>
          <a:noFill/>
        </p:spPr>
        <p:txBody>
          <a:bodyPr wrap="square" rtlCol="0">
            <a:spAutoFit/>
          </a:bodyPr>
          <a:lstStyle/>
          <a:p>
            <a:pPr algn="ctr"/>
            <a:r>
              <a:rPr lang="en-US" dirty="0">
                <a:solidFill>
                  <a:schemeClr val="accent6">
                    <a:lumMod val="75000"/>
                  </a:schemeClr>
                </a:solidFill>
              </a:rPr>
              <a:t>Above Higher Order functions  are predefined in Haskell here a , b , c are datatypes .</a:t>
            </a:r>
            <a:endParaRPr lang="en-IN" dirty="0">
              <a:solidFill>
                <a:schemeClr val="accent6">
                  <a:lumMod val="75000"/>
                </a:schemeClr>
              </a:solidFill>
            </a:endParaRPr>
          </a:p>
        </p:txBody>
      </p:sp>
      <p:sp>
        <p:nvSpPr>
          <p:cNvPr id="24" name="TextBox 23">
            <a:extLst>
              <a:ext uri="{FF2B5EF4-FFF2-40B4-BE49-F238E27FC236}">
                <a16:creationId xmlns:a16="http://schemas.microsoft.com/office/drawing/2014/main" id="{CC11F08B-E7EE-31C4-DAD1-CD339BD087CF}"/>
              </a:ext>
            </a:extLst>
          </p:cNvPr>
          <p:cNvSpPr txBox="1"/>
          <p:nvPr/>
        </p:nvSpPr>
        <p:spPr>
          <a:xfrm>
            <a:off x="378691" y="4353642"/>
            <a:ext cx="6096000" cy="523220"/>
          </a:xfrm>
          <a:prstGeom prst="rect">
            <a:avLst/>
          </a:prstGeom>
          <a:noFill/>
        </p:spPr>
        <p:txBody>
          <a:bodyPr wrap="square">
            <a:spAutoFit/>
          </a:bodyPr>
          <a:lstStyle/>
          <a:p>
            <a:pPr marL="285750" indent="-285750">
              <a:buFont typeface="Arial" panose="020B0604020202020204" pitchFamily="34" charset="0"/>
              <a:buChar char="•"/>
            </a:pPr>
            <a:r>
              <a:rPr lang="en-IN" sz="2800" b="1" dirty="0"/>
              <a:t>Higher-order Functions </a:t>
            </a:r>
          </a:p>
        </p:txBody>
      </p:sp>
      <p:sp>
        <p:nvSpPr>
          <p:cNvPr id="26" name="TextBox 25">
            <a:extLst>
              <a:ext uri="{FF2B5EF4-FFF2-40B4-BE49-F238E27FC236}">
                <a16:creationId xmlns:a16="http://schemas.microsoft.com/office/drawing/2014/main" id="{707207FC-D600-82AE-32D5-A72AECC7D9A5}"/>
              </a:ext>
            </a:extLst>
          </p:cNvPr>
          <p:cNvSpPr txBox="1"/>
          <p:nvPr/>
        </p:nvSpPr>
        <p:spPr>
          <a:xfrm>
            <a:off x="692727" y="4876862"/>
            <a:ext cx="6096000" cy="1754326"/>
          </a:xfrm>
          <a:prstGeom prst="rect">
            <a:avLst/>
          </a:prstGeom>
          <a:noFill/>
        </p:spPr>
        <p:txBody>
          <a:bodyPr wrap="square">
            <a:spAutoFit/>
          </a:bodyPr>
          <a:lstStyle/>
          <a:p>
            <a:r>
              <a:rPr lang="en-US" dirty="0"/>
              <a:t>A function that can take other functions as arguments or return functions is called a higher-order function.</a:t>
            </a:r>
            <a:r>
              <a:rPr lang="en-US" b="0" i="0" dirty="0">
                <a:effectLst/>
                <a:latin typeface="-apple-system"/>
              </a:rPr>
              <a:t> These are particularly useful in that they allow us to create new functions on top of the ones we already have, by passing functions as arguments to other functions. Hence the name, </a:t>
            </a:r>
            <a:r>
              <a:rPr lang="en-US" b="1" i="0" dirty="0">
                <a:effectLst/>
                <a:latin typeface="-apple-system"/>
              </a:rPr>
              <a:t>higher-order functions</a:t>
            </a:r>
            <a:r>
              <a:rPr lang="en-US" b="0" i="0" dirty="0">
                <a:effectLst/>
                <a:latin typeface="-apple-system"/>
              </a:rPr>
              <a:t>.</a:t>
            </a:r>
            <a:endParaRPr lang="en-IN" dirty="0"/>
          </a:p>
        </p:txBody>
      </p:sp>
    </p:spTree>
    <p:extLst>
      <p:ext uri="{BB962C8B-B14F-4D97-AF65-F5344CB8AC3E}">
        <p14:creationId xmlns:p14="http://schemas.microsoft.com/office/powerpoint/2010/main" val="1642840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652D92-57C3-163E-C7C7-6B956AD24FDC}"/>
              </a:ext>
            </a:extLst>
          </p:cNvPr>
          <p:cNvSpPr txBox="1"/>
          <p:nvPr/>
        </p:nvSpPr>
        <p:spPr>
          <a:xfrm>
            <a:off x="193700" y="332772"/>
            <a:ext cx="6096000" cy="523220"/>
          </a:xfrm>
          <a:prstGeom prst="rect">
            <a:avLst/>
          </a:prstGeom>
          <a:noFill/>
        </p:spPr>
        <p:txBody>
          <a:bodyPr wrap="square">
            <a:spAutoFit/>
          </a:bodyPr>
          <a:lstStyle/>
          <a:p>
            <a:pPr marL="285750" indent="-285750">
              <a:buFont typeface="Arial" panose="020B0604020202020204" pitchFamily="34" charset="0"/>
              <a:buChar char="•"/>
            </a:pPr>
            <a:r>
              <a:rPr lang="en-IN" sz="2800" b="1" dirty="0"/>
              <a:t>Concurrency and parallelism</a:t>
            </a:r>
          </a:p>
        </p:txBody>
      </p:sp>
      <p:sp>
        <p:nvSpPr>
          <p:cNvPr id="14" name="TextBox 13">
            <a:extLst>
              <a:ext uri="{FF2B5EF4-FFF2-40B4-BE49-F238E27FC236}">
                <a16:creationId xmlns:a16="http://schemas.microsoft.com/office/drawing/2014/main" id="{05E884B5-38B8-D025-14A4-827887352AC7}"/>
              </a:ext>
            </a:extLst>
          </p:cNvPr>
          <p:cNvSpPr txBox="1"/>
          <p:nvPr/>
        </p:nvSpPr>
        <p:spPr>
          <a:xfrm>
            <a:off x="489791" y="858544"/>
            <a:ext cx="6096000" cy="2585323"/>
          </a:xfrm>
          <a:prstGeom prst="rect">
            <a:avLst/>
          </a:prstGeom>
          <a:noFill/>
        </p:spPr>
        <p:txBody>
          <a:bodyPr wrap="square">
            <a:spAutoFit/>
          </a:bodyPr>
          <a:lstStyle/>
          <a:p>
            <a:pPr marL="285750" indent="-285750">
              <a:buFont typeface="Arial" panose="020B0604020202020204" pitchFamily="34" charset="0"/>
              <a:buChar char="•"/>
            </a:pPr>
            <a:r>
              <a:rPr lang="en-US" dirty="0"/>
              <a:t>Parallelism is about speed exploiting parallel processors to solve problems quicker.</a:t>
            </a:r>
          </a:p>
          <a:p>
            <a:pPr marL="285750" indent="-285750">
              <a:buFont typeface="Arial" panose="020B0604020202020204" pitchFamily="34" charset="0"/>
              <a:buChar char="•"/>
            </a:pPr>
            <a:r>
              <a:rPr lang="en-US" dirty="0"/>
              <a:t>Concurrency is about nondeterminism  managing the unpredictable external world.</a:t>
            </a:r>
          </a:p>
          <a:p>
            <a:pPr marL="285750" indent="-285750">
              <a:buFont typeface="Arial" panose="020B0604020202020204" pitchFamily="34" charset="0"/>
              <a:buChar char="•"/>
            </a:pPr>
            <a:r>
              <a:rPr lang="en-US" dirty="0"/>
              <a:t>In the functional paradigm, due to immutability as a default construct, concurrent programming guarantees deterministic execution, even in the case of a shared state. </a:t>
            </a:r>
          </a:p>
          <a:p>
            <a:pPr marL="285750" indent="-285750">
              <a:buFont typeface="Arial" panose="020B0604020202020204" pitchFamily="34" charset="0"/>
              <a:buChar char="•"/>
            </a:pPr>
            <a:r>
              <a:rPr lang="en-US" dirty="0"/>
              <a:t>It also ensures parallel processing.</a:t>
            </a:r>
            <a:endParaRPr lang="en-IN" dirty="0"/>
          </a:p>
          <a:p>
            <a:endParaRPr lang="en-IN" dirty="0"/>
          </a:p>
        </p:txBody>
      </p:sp>
      <p:pic>
        <p:nvPicPr>
          <p:cNvPr id="18" name="Picture 17">
            <a:extLst>
              <a:ext uri="{FF2B5EF4-FFF2-40B4-BE49-F238E27FC236}">
                <a16:creationId xmlns:a16="http://schemas.microsoft.com/office/drawing/2014/main" id="{11B05D62-9674-3DAD-9022-539FB2BED185}"/>
              </a:ext>
            </a:extLst>
          </p:cNvPr>
          <p:cNvPicPr>
            <a:picLocks noChangeAspect="1"/>
          </p:cNvPicPr>
          <p:nvPr/>
        </p:nvPicPr>
        <p:blipFill rotWithShape="1">
          <a:blip r:embed="rId2"/>
          <a:srcRect l="35857" t="33905" r="30785" b="32698"/>
          <a:stretch/>
        </p:blipFill>
        <p:spPr>
          <a:xfrm>
            <a:off x="7722392" y="463401"/>
            <a:ext cx="4066902" cy="2290355"/>
          </a:xfrm>
          <a:prstGeom prst="rect">
            <a:avLst/>
          </a:prstGeom>
        </p:spPr>
      </p:pic>
      <p:sp>
        <p:nvSpPr>
          <p:cNvPr id="20" name="TextBox 19">
            <a:extLst>
              <a:ext uri="{FF2B5EF4-FFF2-40B4-BE49-F238E27FC236}">
                <a16:creationId xmlns:a16="http://schemas.microsoft.com/office/drawing/2014/main" id="{552BD37E-75C3-387A-C72C-29B2BA083C4F}"/>
              </a:ext>
            </a:extLst>
          </p:cNvPr>
          <p:cNvSpPr txBox="1"/>
          <p:nvPr/>
        </p:nvSpPr>
        <p:spPr>
          <a:xfrm>
            <a:off x="7619998" y="2938897"/>
            <a:ext cx="5129349" cy="1200329"/>
          </a:xfrm>
          <a:prstGeom prst="rect">
            <a:avLst/>
          </a:prstGeom>
          <a:noFill/>
        </p:spPr>
        <p:txBody>
          <a:bodyPr wrap="square">
            <a:spAutoFit/>
          </a:bodyPr>
          <a:lstStyle/>
          <a:p>
            <a:r>
              <a:rPr lang="en-US" dirty="0">
                <a:solidFill>
                  <a:srgbClr val="00B050"/>
                </a:solidFill>
              </a:rPr>
              <a:t>Running main above will execute and "return" immediately, while the two values, a and b are computed in the background through rpar.</a:t>
            </a:r>
          </a:p>
          <a:p>
            <a:r>
              <a:rPr lang="en-IN" b="0" i="0" dirty="0">
                <a:solidFill>
                  <a:srgbClr val="00B050"/>
                </a:solidFill>
                <a:effectLst/>
                <a:latin typeface="source-code-pro"/>
              </a:rPr>
              <a:t>rpar :: Strategy a (</a:t>
            </a:r>
            <a:r>
              <a:rPr lang="en-IN" dirty="0">
                <a:solidFill>
                  <a:srgbClr val="00B050"/>
                </a:solidFill>
                <a:latin typeface="source-code-pro"/>
              </a:rPr>
              <a:t>runs</a:t>
            </a:r>
            <a:r>
              <a:rPr lang="en-IN" b="0" i="0" dirty="0">
                <a:solidFill>
                  <a:srgbClr val="00B050"/>
                </a:solidFill>
                <a:effectLst/>
                <a:latin typeface="source-code-pro"/>
              </a:rPr>
              <a:t> strategy in parallel).</a:t>
            </a:r>
            <a:endParaRPr lang="en-IN" dirty="0">
              <a:solidFill>
                <a:srgbClr val="00B050"/>
              </a:solidFill>
            </a:endParaRPr>
          </a:p>
        </p:txBody>
      </p:sp>
      <p:sp>
        <p:nvSpPr>
          <p:cNvPr id="22" name="TextBox 21">
            <a:extLst>
              <a:ext uri="{FF2B5EF4-FFF2-40B4-BE49-F238E27FC236}">
                <a16:creationId xmlns:a16="http://schemas.microsoft.com/office/drawing/2014/main" id="{E7752BC5-B5BA-8242-47DB-A36235643619}"/>
              </a:ext>
            </a:extLst>
          </p:cNvPr>
          <p:cNvSpPr txBox="1"/>
          <p:nvPr/>
        </p:nvSpPr>
        <p:spPr>
          <a:xfrm>
            <a:off x="193700" y="3692889"/>
            <a:ext cx="6352902" cy="523220"/>
          </a:xfrm>
          <a:prstGeom prst="rect">
            <a:avLst/>
          </a:prstGeom>
          <a:noFill/>
        </p:spPr>
        <p:txBody>
          <a:bodyPr wrap="square">
            <a:spAutoFit/>
          </a:bodyPr>
          <a:lstStyle/>
          <a:p>
            <a:pPr marL="285750" indent="-285750">
              <a:buFont typeface="Arial" panose="020B0604020202020204" pitchFamily="34" charset="0"/>
              <a:buChar char="•"/>
            </a:pPr>
            <a:r>
              <a:rPr lang="en-IN" sz="2800" b="1" dirty="0"/>
              <a:t>Referential Transparency</a:t>
            </a:r>
          </a:p>
        </p:txBody>
      </p:sp>
      <p:sp>
        <p:nvSpPr>
          <p:cNvPr id="24" name="TextBox 23">
            <a:extLst>
              <a:ext uri="{FF2B5EF4-FFF2-40B4-BE49-F238E27FC236}">
                <a16:creationId xmlns:a16="http://schemas.microsoft.com/office/drawing/2014/main" id="{B90DBF75-5C9F-9C4F-3A0C-87809053B0D1}"/>
              </a:ext>
            </a:extLst>
          </p:cNvPr>
          <p:cNvSpPr txBox="1"/>
          <p:nvPr/>
        </p:nvSpPr>
        <p:spPr>
          <a:xfrm>
            <a:off x="483193" y="4277598"/>
            <a:ext cx="6063409" cy="1754326"/>
          </a:xfrm>
          <a:prstGeom prst="rect">
            <a:avLst/>
          </a:prstGeom>
          <a:noFill/>
        </p:spPr>
        <p:txBody>
          <a:bodyPr wrap="square">
            <a:spAutoFit/>
          </a:bodyPr>
          <a:lstStyle/>
          <a:p>
            <a:pPr marL="285750" indent="-285750">
              <a:buFont typeface="Arial" panose="020B0604020202020204" pitchFamily="34" charset="0"/>
              <a:buChar char="•"/>
            </a:pPr>
            <a:r>
              <a:rPr lang="en-US" dirty="0"/>
              <a:t>Referential transparency is an oft-touted property of (pure) functional languages, which makes it easier to reason about the behavior of programs.</a:t>
            </a:r>
          </a:p>
          <a:p>
            <a:pPr marL="285750" indent="-285750">
              <a:buFont typeface="Arial" panose="020B0604020202020204" pitchFamily="34" charset="0"/>
              <a:buChar char="•"/>
            </a:pPr>
            <a:r>
              <a:rPr lang="en-US" b="0" i="0" dirty="0">
                <a:effectLst/>
              </a:rPr>
              <a:t>In a referentially transparent program, a function/method invocation can be freely replaced with its return value without changing the program's semantics</a:t>
            </a:r>
            <a:endParaRPr lang="en-IN" dirty="0"/>
          </a:p>
        </p:txBody>
      </p:sp>
    </p:spTree>
    <p:extLst>
      <p:ext uri="{BB962C8B-B14F-4D97-AF65-F5344CB8AC3E}">
        <p14:creationId xmlns:p14="http://schemas.microsoft.com/office/powerpoint/2010/main" val="4115463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010C47-5EED-F19E-FF67-3FE179D64570}"/>
              </a:ext>
            </a:extLst>
          </p:cNvPr>
          <p:cNvSpPr txBox="1"/>
          <p:nvPr/>
        </p:nvSpPr>
        <p:spPr>
          <a:xfrm>
            <a:off x="226422" y="138257"/>
            <a:ext cx="6096000" cy="523220"/>
          </a:xfrm>
          <a:prstGeom prst="rect">
            <a:avLst/>
          </a:prstGeom>
          <a:noFill/>
        </p:spPr>
        <p:txBody>
          <a:bodyPr wrap="square">
            <a:spAutoFit/>
          </a:bodyPr>
          <a:lstStyle/>
          <a:p>
            <a:pPr marL="285750" indent="-285750">
              <a:buFont typeface="Arial" panose="020B0604020202020204" pitchFamily="34" charset="0"/>
              <a:buChar char="•"/>
            </a:pPr>
            <a:r>
              <a:rPr lang="en-IN" sz="2800" b="1" dirty="0"/>
              <a:t>Use of lambda expression</a:t>
            </a:r>
          </a:p>
        </p:txBody>
      </p:sp>
      <p:sp>
        <p:nvSpPr>
          <p:cNvPr id="6" name="TextBox 5">
            <a:extLst>
              <a:ext uri="{FF2B5EF4-FFF2-40B4-BE49-F238E27FC236}">
                <a16:creationId xmlns:a16="http://schemas.microsoft.com/office/drawing/2014/main" id="{861D8F98-E4E1-236F-738B-5F93A3BF58B3}"/>
              </a:ext>
            </a:extLst>
          </p:cNvPr>
          <p:cNvSpPr txBox="1"/>
          <p:nvPr/>
        </p:nvSpPr>
        <p:spPr>
          <a:xfrm>
            <a:off x="561703" y="661477"/>
            <a:ext cx="7136674" cy="6740307"/>
          </a:xfrm>
          <a:prstGeom prst="rect">
            <a:avLst/>
          </a:prstGeom>
          <a:noFill/>
        </p:spPr>
        <p:txBody>
          <a:bodyPr wrap="square" rtlCol="0">
            <a:spAutoFit/>
          </a:bodyPr>
          <a:lstStyle/>
          <a:p>
            <a:pPr marL="285750" indent="-285750">
              <a:buFont typeface="Arial" panose="020B0604020202020204" pitchFamily="34" charset="0"/>
              <a:buChar char="•"/>
            </a:pPr>
            <a:r>
              <a:rPr lang="en-US" i="0" dirty="0">
                <a:effectLst/>
              </a:rPr>
              <a:t>Lambda calculus (also written as </a:t>
            </a:r>
            <a:r>
              <a:rPr lang="en-US" i="1" dirty="0">
                <a:effectLst/>
              </a:rPr>
              <a:t>λ</a:t>
            </a:r>
            <a:r>
              <a:rPr lang="en-US" i="0" dirty="0">
                <a:effectLst/>
              </a:rPr>
              <a:t>-calculus) is a </a:t>
            </a:r>
            <a:r>
              <a:rPr lang="en-US" dirty="0"/>
              <a:t>formal system</a:t>
            </a:r>
            <a:r>
              <a:rPr lang="en-US" i="0" dirty="0">
                <a:effectLst/>
              </a:rPr>
              <a:t> in </a:t>
            </a:r>
            <a:r>
              <a:rPr lang="en-US" dirty="0"/>
              <a:t>mathematical logic </a:t>
            </a:r>
            <a:r>
              <a:rPr lang="en-US" i="0" dirty="0">
                <a:effectLst/>
              </a:rPr>
              <a:t>for expressing </a:t>
            </a:r>
            <a:r>
              <a:rPr lang="en-US" dirty="0"/>
              <a:t>computation</a:t>
            </a:r>
            <a:r>
              <a:rPr lang="en-US" i="0" dirty="0">
                <a:effectLst/>
              </a:rPr>
              <a:t> based on function </a:t>
            </a:r>
            <a:r>
              <a:rPr lang="en-US" dirty="0"/>
              <a:t>abstraction</a:t>
            </a:r>
            <a:r>
              <a:rPr lang="en-US" i="0" dirty="0">
                <a:effectLst/>
              </a:rPr>
              <a:t> and </a:t>
            </a:r>
            <a:r>
              <a:rPr lang="en-US" dirty="0"/>
              <a:t>application </a:t>
            </a:r>
            <a:r>
              <a:rPr lang="en-US" i="0" dirty="0">
                <a:effectLst/>
              </a:rPr>
              <a:t>using variable </a:t>
            </a:r>
            <a:r>
              <a:rPr lang="en-US" dirty="0"/>
              <a:t>binding </a:t>
            </a:r>
            <a:r>
              <a:rPr lang="en-US" i="0" dirty="0">
                <a:effectLst/>
              </a:rPr>
              <a:t>and </a:t>
            </a:r>
            <a:r>
              <a:rPr lang="en-US" dirty="0"/>
              <a:t>substitution</a:t>
            </a:r>
            <a:r>
              <a:rPr lang="en-US" i="0" dirty="0">
                <a:effectLst/>
              </a:rPr>
              <a:t>.</a:t>
            </a:r>
          </a:p>
          <a:p>
            <a:pPr marL="285750" indent="-285750">
              <a:buFont typeface="Arial" panose="020B0604020202020204" pitchFamily="34" charset="0"/>
              <a:buChar char="•"/>
            </a:pPr>
            <a:endParaRPr lang="en-US" i="0" dirty="0">
              <a:effectLst/>
            </a:endParaRPr>
          </a:p>
          <a:p>
            <a:pPr marL="285750" indent="-285750">
              <a:buFont typeface="Arial" panose="020B0604020202020204" pitchFamily="34" charset="0"/>
              <a:buChar char="•"/>
            </a:pPr>
            <a:r>
              <a:rPr lang="en-US" i="0" dirty="0">
                <a:effectLst/>
              </a:rPr>
              <a:t>With the help of lambda calculus functions are written in functional languages that are governed by the rules of lambda calculus. It is just a way of representing expressions in functional languages.</a:t>
            </a:r>
          </a:p>
          <a:p>
            <a:endParaRPr lang="en-US" dirty="0"/>
          </a:p>
          <a:p>
            <a:pPr marL="285750" indent="-285750">
              <a:buFont typeface="Arial" panose="020B0604020202020204" pitchFamily="34" charset="0"/>
              <a:buChar char="•"/>
            </a:pPr>
            <a:r>
              <a:rPr lang="en-US" i="0" dirty="0">
                <a:effectLst/>
              </a:rPr>
              <a:t>Lambda expressions are similar to anonymous functions in other languages.</a:t>
            </a:r>
          </a:p>
          <a:p>
            <a:pPr marL="285750" indent="-285750">
              <a:buFont typeface="Arial" panose="020B0604020202020204" pitchFamily="34" charset="0"/>
              <a:buChar char="•"/>
            </a:pPr>
            <a:endParaRPr lang="en-US" i="0" dirty="0">
              <a:effectLst/>
            </a:endParaRPr>
          </a:p>
          <a:p>
            <a:pPr marL="285750" indent="-285750">
              <a:buFont typeface="Arial" panose="020B0604020202020204" pitchFamily="34" charset="0"/>
              <a:buChar char="•"/>
            </a:pPr>
            <a:r>
              <a:rPr lang="en-US" b="0" i="0" dirty="0">
                <a:effectLst/>
                <a:latin typeface="-apple-system"/>
              </a:rPr>
              <a:t>Lambda expressions are </a:t>
            </a:r>
            <a:r>
              <a:rPr lang="en-US" dirty="0">
                <a:latin typeface="-apple-system"/>
              </a:rPr>
              <a:t>open formulas </a:t>
            </a:r>
            <a:r>
              <a:rPr lang="en-US" b="0" i="0" dirty="0">
                <a:effectLst/>
                <a:latin typeface="-apple-system"/>
              </a:rPr>
              <a:t>which also specify variables which are to be bound. Evaluation (finding the value of a function call) is then achieved by </a:t>
            </a:r>
            <a:r>
              <a:rPr lang="en-US" dirty="0">
                <a:latin typeface="-apple-system"/>
              </a:rPr>
              <a:t>substituting </a:t>
            </a:r>
            <a:r>
              <a:rPr lang="en-US" b="0" i="0" dirty="0">
                <a:effectLst/>
                <a:latin typeface="-apple-system"/>
              </a:rPr>
              <a:t>the </a:t>
            </a:r>
            <a:r>
              <a:rPr lang="en-US" dirty="0">
                <a:latin typeface="-apple-system"/>
              </a:rPr>
              <a:t>bound variables </a:t>
            </a:r>
            <a:r>
              <a:rPr lang="en-US" b="0" i="0" dirty="0">
                <a:effectLst/>
                <a:latin typeface="-apple-system"/>
              </a:rPr>
              <a:t>in the lambda expression's body, with the user supplied arguments. Put simply, lambda expressions allow us to express functions by way of variable binding and </a:t>
            </a:r>
            <a:r>
              <a:rPr lang="en-US" dirty="0">
                <a:latin typeface="-apple-system"/>
              </a:rPr>
              <a:t>substitution </a:t>
            </a:r>
            <a:r>
              <a:rPr lang="en-US" b="0" i="0" dirty="0">
                <a:effectLst/>
                <a:latin typeface="-apple-system"/>
              </a:rPr>
              <a:t>.</a:t>
            </a:r>
          </a:p>
          <a:p>
            <a:pPr marL="285750" indent="-285750">
              <a:buFont typeface="Arial" panose="020B0604020202020204" pitchFamily="34" charset="0"/>
              <a:buChar char="•"/>
            </a:pPr>
            <a:endParaRPr lang="en-US" b="0" i="0" dirty="0">
              <a:effectLst/>
              <a:latin typeface="-apple-system"/>
            </a:endParaRPr>
          </a:p>
          <a:p>
            <a:pPr marL="285750" indent="-285750">
              <a:buFont typeface="Arial" panose="020B0604020202020204" pitchFamily="34" charset="0"/>
              <a:buChar char="•"/>
            </a:pPr>
            <a:r>
              <a:rPr lang="en-US" dirty="0"/>
              <a:t>Languages that widely use lambda functions are Haskell , python , c++ etc.</a:t>
            </a:r>
          </a:p>
          <a:p>
            <a:pPr marL="285750" indent="-285750">
              <a:buFont typeface="Arial" panose="020B0604020202020204" pitchFamily="34" charset="0"/>
              <a:buChar char="•"/>
            </a:pPr>
            <a:endParaRPr lang="en-US" i="0" dirty="0">
              <a:effectLst/>
            </a:endParaRP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US" i="0" dirty="0">
              <a:effectLst/>
            </a:endParaRPr>
          </a:p>
        </p:txBody>
      </p:sp>
      <p:pic>
        <p:nvPicPr>
          <p:cNvPr id="8" name="Picture 7">
            <a:extLst>
              <a:ext uri="{FF2B5EF4-FFF2-40B4-BE49-F238E27FC236}">
                <a16:creationId xmlns:a16="http://schemas.microsoft.com/office/drawing/2014/main" id="{5CFE0EED-04F4-C922-C9A3-7BE7F8CEBA55}"/>
              </a:ext>
            </a:extLst>
          </p:cNvPr>
          <p:cNvPicPr>
            <a:picLocks noChangeAspect="1"/>
          </p:cNvPicPr>
          <p:nvPr/>
        </p:nvPicPr>
        <p:blipFill rotWithShape="1">
          <a:blip r:embed="rId2"/>
          <a:srcRect l="35786" t="50000" r="46714" b="45524"/>
          <a:stretch/>
        </p:blipFill>
        <p:spPr>
          <a:xfrm>
            <a:off x="8033658" y="399867"/>
            <a:ext cx="3755308" cy="540306"/>
          </a:xfrm>
          <a:prstGeom prst="rect">
            <a:avLst/>
          </a:prstGeom>
        </p:spPr>
      </p:pic>
      <p:sp>
        <p:nvSpPr>
          <p:cNvPr id="10" name="TextBox 9">
            <a:extLst>
              <a:ext uri="{FF2B5EF4-FFF2-40B4-BE49-F238E27FC236}">
                <a16:creationId xmlns:a16="http://schemas.microsoft.com/office/drawing/2014/main" id="{6762000F-2096-4C9E-E955-BD5D25B284D1}"/>
              </a:ext>
            </a:extLst>
          </p:cNvPr>
          <p:cNvSpPr txBox="1"/>
          <p:nvPr/>
        </p:nvSpPr>
        <p:spPr>
          <a:xfrm>
            <a:off x="7993249" y="1001838"/>
            <a:ext cx="3836126" cy="1477328"/>
          </a:xfrm>
          <a:prstGeom prst="rect">
            <a:avLst/>
          </a:prstGeom>
          <a:noFill/>
        </p:spPr>
        <p:txBody>
          <a:bodyPr wrap="square">
            <a:spAutoFit/>
          </a:bodyPr>
          <a:lstStyle/>
          <a:p>
            <a:r>
              <a:rPr lang="en-US" dirty="0">
                <a:solidFill>
                  <a:srgbClr val="FF66CC"/>
                </a:solidFill>
              </a:rPr>
              <a:t>Within a lambda expression, the variables on the left-hand side of the arrow are considered bound in the right-hand side, i.e. the function's body.</a:t>
            </a:r>
            <a:endParaRPr lang="en-IN" dirty="0">
              <a:solidFill>
                <a:srgbClr val="FF66CC"/>
              </a:solidFill>
            </a:endParaRPr>
          </a:p>
        </p:txBody>
      </p:sp>
      <p:pic>
        <p:nvPicPr>
          <p:cNvPr id="12" name="Picture 11">
            <a:extLst>
              <a:ext uri="{FF2B5EF4-FFF2-40B4-BE49-F238E27FC236}">
                <a16:creationId xmlns:a16="http://schemas.microsoft.com/office/drawing/2014/main" id="{DAD98683-6628-C3BA-2D95-9D28B58BB977}"/>
              </a:ext>
            </a:extLst>
          </p:cNvPr>
          <p:cNvPicPr>
            <a:picLocks noChangeAspect="1"/>
          </p:cNvPicPr>
          <p:nvPr/>
        </p:nvPicPr>
        <p:blipFill rotWithShape="1">
          <a:blip r:embed="rId3"/>
          <a:srcRect l="36501" t="45333" r="43856" b="44635"/>
          <a:stretch/>
        </p:blipFill>
        <p:spPr>
          <a:xfrm>
            <a:off x="8074067" y="2540831"/>
            <a:ext cx="3755308" cy="1079863"/>
          </a:xfrm>
          <a:prstGeom prst="rect">
            <a:avLst/>
          </a:prstGeom>
        </p:spPr>
      </p:pic>
      <p:sp>
        <p:nvSpPr>
          <p:cNvPr id="14" name="TextBox 13">
            <a:extLst>
              <a:ext uri="{FF2B5EF4-FFF2-40B4-BE49-F238E27FC236}">
                <a16:creationId xmlns:a16="http://schemas.microsoft.com/office/drawing/2014/main" id="{EA37FB08-6665-E771-A25B-18F6B13CD1DB}"/>
              </a:ext>
            </a:extLst>
          </p:cNvPr>
          <p:cNvSpPr txBox="1"/>
          <p:nvPr/>
        </p:nvSpPr>
        <p:spPr>
          <a:xfrm>
            <a:off x="7894320" y="3682359"/>
            <a:ext cx="4612640" cy="646331"/>
          </a:xfrm>
          <a:prstGeom prst="rect">
            <a:avLst/>
          </a:prstGeom>
          <a:noFill/>
        </p:spPr>
        <p:txBody>
          <a:bodyPr wrap="square">
            <a:spAutoFit/>
          </a:bodyPr>
          <a:lstStyle/>
          <a:p>
            <a:r>
              <a:rPr lang="en-US" dirty="0">
                <a:solidFill>
                  <a:srgbClr val="FF5050"/>
                </a:solidFill>
              </a:rPr>
              <a:t>which means that the function f is equivalent to the lambda expression \x -&gt; x^2.</a:t>
            </a:r>
            <a:endParaRPr lang="en-IN" dirty="0">
              <a:solidFill>
                <a:srgbClr val="FF5050"/>
              </a:solidFill>
            </a:endParaRPr>
          </a:p>
        </p:txBody>
      </p:sp>
      <p:pic>
        <p:nvPicPr>
          <p:cNvPr id="16" name="Picture 15">
            <a:extLst>
              <a:ext uri="{FF2B5EF4-FFF2-40B4-BE49-F238E27FC236}">
                <a16:creationId xmlns:a16="http://schemas.microsoft.com/office/drawing/2014/main" id="{E7519D06-7E4D-59DF-8683-56756E8A9DA8}"/>
              </a:ext>
            </a:extLst>
          </p:cNvPr>
          <p:cNvPicPr>
            <a:picLocks noChangeAspect="1"/>
          </p:cNvPicPr>
          <p:nvPr/>
        </p:nvPicPr>
        <p:blipFill rotWithShape="1">
          <a:blip r:embed="rId4"/>
          <a:srcRect l="35785" t="63850" r="44857" b="26475"/>
          <a:stretch/>
        </p:blipFill>
        <p:spPr>
          <a:xfrm>
            <a:off x="8074067" y="4667354"/>
            <a:ext cx="3755308" cy="1141528"/>
          </a:xfrm>
          <a:prstGeom prst="rect">
            <a:avLst/>
          </a:prstGeom>
        </p:spPr>
      </p:pic>
      <p:sp>
        <p:nvSpPr>
          <p:cNvPr id="17" name="TextBox 16">
            <a:extLst>
              <a:ext uri="{FF2B5EF4-FFF2-40B4-BE49-F238E27FC236}">
                <a16:creationId xmlns:a16="http://schemas.microsoft.com/office/drawing/2014/main" id="{A0481E97-3F19-6F40-40D1-BC0341206AB6}"/>
              </a:ext>
            </a:extLst>
          </p:cNvPr>
          <p:cNvSpPr txBox="1"/>
          <p:nvPr/>
        </p:nvSpPr>
        <p:spPr>
          <a:xfrm>
            <a:off x="8074067" y="5856162"/>
            <a:ext cx="3818710" cy="646331"/>
          </a:xfrm>
          <a:prstGeom prst="rect">
            <a:avLst/>
          </a:prstGeom>
          <a:noFill/>
        </p:spPr>
        <p:txBody>
          <a:bodyPr wrap="square" rtlCol="0">
            <a:spAutoFit/>
          </a:bodyPr>
          <a:lstStyle/>
          <a:p>
            <a:r>
              <a:rPr lang="en-US" dirty="0">
                <a:solidFill>
                  <a:srgbClr val="00FFCC"/>
                </a:solidFill>
              </a:rPr>
              <a:t>It’s convenient to define the function in lambda expression inside map.</a:t>
            </a:r>
            <a:endParaRPr lang="en-IN" dirty="0">
              <a:solidFill>
                <a:srgbClr val="00FFCC"/>
              </a:solidFill>
            </a:endParaRPr>
          </a:p>
        </p:txBody>
      </p:sp>
    </p:spTree>
    <p:extLst>
      <p:ext uri="{BB962C8B-B14F-4D97-AF65-F5344CB8AC3E}">
        <p14:creationId xmlns:p14="http://schemas.microsoft.com/office/powerpoint/2010/main" val="3841111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BD4D17-B909-9335-4163-A455A7C72317}"/>
              </a:ext>
            </a:extLst>
          </p:cNvPr>
          <p:cNvSpPr txBox="1"/>
          <p:nvPr/>
        </p:nvSpPr>
        <p:spPr>
          <a:xfrm>
            <a:off x="339634" y="329140"/>
            <a:ext cx="6096000" cy="523220"/>
          </a:xfrm>
          <a:prstGeom prst="rect">
            <a:avLst/>
          </a:prstGeom>
          <a:noFill/>
        </p:spPr>
        <p:txBody>
          <a:bodyPr wrap="square">
            <a:spAutoFit/>
          </a:bodyPr>
          <a:lstStyle/>
          <a:p>
            <a:pPr marL="285750" indent="-285750">
              <a:buFont typeface="Arial" panose="020B0604020202020204" pitchFamily="34" charset="0"/>
              <a:buChar char="•"/>
            </a:pPr>
            <a:r>
              <a:rPr lang="en-IN" sz="2800" b="1" dirty="0"/>
              <a:t>Lazy Evaluation</a:t>
            </a:r>
          </a:p>
        </p:txBody>
      </p:sp>
      <p:sp>
        <p:nvSpPr>
          <p:cNvPr id="8" name="TextBox 7">
            <a:extLst>
              <a:ext uri="{FF2B5EF4-FFF2-40B4-BE49-F238E27FC236}">
                <a16:creationId xmlns:a16="http://schemas.microsoft.com/office/drawing/2014/main" id="{0277F9F2-E9C7-8C75-7F30-8298F3983B68}"/>
              </a:ext>
            </a:extLst>
          </p:cNvPr>
          <p:cNvSpPr txBox="1"/>
          <p:nvPr/>
        </p:nvSpPr>
        <p:spPr>
          <a:xfrm>
            <a:off x="653143" y="852360"/>
            <a:ext cx="6096000" cy="923330"/>
          </a:xfrm>
          <a:prstGeom prst="rect">
            <a:avLst/>
          </a:prstGeom>
          <a:noFill/>
        </p:spPr>
        <p:txBody>
          <a:bodyPr wrap="square">
            <a:spAutoFit/>
          </a:bodyPr>
          <a:lstStyle/>
          <a:p>
            <a:r>
              <a:rPr lang="en-US" dirty="0"/>
              <a:t>Used in functional programming to retrieve the result of a function on demand or to defer the analysis of a big data stream until needed.</a:t>
            </a:r>
            <a:endParaRPr lang="en-IN" dirty="0"/>
          </a:p>
        </p:txBody>
      </p:sp>
      <p:sp>
        <p:nvSpPr>
          <p:cNvPr id="10" name="TextBox 9">
            <a:extLst>
              <a:ext uri="{FF2B5EF4-FFF2-40B4-BE49-F238E27FC236}">
                <a16:creationId xmlns:a16="http://schemas.microsoft.com/office/drawing/2014/main" id="{CBABC206-3D07-027A-0C04-A82C5768BAE6}"/>
              </a:ext>
            </a:extLst>
          </p:cNvPr>
          <p:cNvSpPr txBox="1"/>
          <p:nvPr/>
        </p:nvSpPr>
        <p:spPr>
          <a:xfrm>
            <a:off x="653143" y="2702865"/>
            <a:ext cx="6096000" cy="1754326"/>
          </a:xfrm>
          <a:prstGeom prst="rect">
            <a:avLst/>
          </a:prstGeom>
          <a:noFill/>
        </p:spPr>
        <p:txBody>
          <a:bodyPr wrap="square">
            <a:spAutoFit/>
          </a:bodyPr>
          <a:lstStyle/>
          <a:p>
            <a:pPr marL="285750" indent="-285750">
              <a:buFont typeface="Arial" panose="020B0604020202020204" pitchFamily="34" charset="0"/>
              <a:buChar char="•"/>
            </a:pPr>
            <a:r>
              <a:rPr lang="en-US" dirty="0"/>
              <a:t>A property that prevents modification of an object state after creation. In FP there’s no concept of variable assignment. Once a value has been associated with an identifier (which replaces the name of variable in FP), it can’t change.</a:t>
            </a:r>
          </a:p>
          <a:p>
            <a:pPr marL="285750" indent="-285750">
              <a:buFont typeface="Arial" panose="020B0604020202020204" pitchFamily="34" charset="0"/>
              <a:buChar char="•"/>
            </a:pPr>
            <a:r>
              <a:rPr lang="en-US" b="0" i="0" dirty="0">
                <a:effectLst/>
              </a:rPr>
              <a:t>Immutability removes the problems of memory corruption.</a:t>
            </a:r>
            <a:endParaRPr lang="en-IN" dirty="0"/>
          </a:p>
        </p:txBody>
      </p:sp>
      <p:sp>
        <p:nvSpPr>
          <p:cNvPr id="12" name="TextBox 11">
            <a:extLst>
              <a:ext uri="{FF2B5EF4-FFF2-40B4-BE49-F238E27FC236}">
                <a16:creationId xmlns:a16="http://schemas.microsoft.com/office/drawing/2014/main" id="{3A4FCB67-A977-6B98-A1ED-87DAC049C71F}"/>
              </a:ext>
            </a:extLst>
          </p:cNvPr>
          <p:cNvSpPr txBox="1"/>
          <p:nvPr/>
        </p:nvSpPr>
        <p:spPr>
          <a:xfrm>
            <a:off x="339634" y="2195952"/>
            <a:ext cx="6096000" cy="523220"/>
          </a:xfrm>
          <a:prstGeom prst="rect">
            <a:avLst/>
          </a:prstGeom>
          <a:noFill/>
        </p:spPr>
        <p:txBody>
          <a:bodyPr wrap="square">
            <a:spAutoFit/>
          </a:bodyPr>
          <a:lstStyle/>
          <a:p>
            <a:pPr marL="285750" indent="-285750">
              <a:buFont typeface="Arial" panose="020B0604020202020204" pitchFamily="34" charset="0"/>
              <a:buChar char="•"/>
            </a:pPr>
            <a:r>
              <a:rPr lang="en-IN" sz="2800" b="1" dirty="0"/>
              <a:t>Immutability</a:t>
            </a:r>
          </a:p>
        </p:txBody>
      </p:sp>
      <p:sp>
        <p:nvSpPr>
          <p:cNvPr id="16" name="TextBox 15">
            <a:extLst>
              <a:ext uri="{FF2B5EF4-FFF2-40B4-BE49-F238E27FC236}">
                <a16:creationId xmlns:a16="http://schemas.microsoft.com/office/drawing/2014/main" id="{C814B5DF-50D9-BB6B-8E7B-27D5703D702B}"/>
              </a:ext>
            </a:extLst>
          </p:cNvPr>
          <p:cNvSpPr txBox="1"/>
          <p:nvPr/>
        </p:nvSpPr>
        <p:spPr>
          <a:xfrm>
            <a:off x="653143" y="5117733"/>
            <a:ext cx="6096000" cy="1477328"/>
          </a:xfrm>
          <a:prstGeom prst="rect">
            <a:avLst/>
          </a:prstGeom>
          <a:noFill/>
        </p:spPr>
        <p:txBody>
          <a:bodyPr wrap="square">
            <a:spAutoFit/>
          </a:bodyPr>
          <a:lstStyle/>
          <a:p>
            <a:r>
              <a:rPr lang="en-US" b="0" i="0" dirty="0">
                <a:effectLst/>
                <a:latin typeface="avenir"/>
              </a:rPr>
              <a:t>Modular programming (also referred to as modular architecture) is a general programming concept. It involves separating a program’s functions into independent pieces or building blocks, each containing all the parts needed to execute a single aspect of the functionality</a:t>
            </a:r>
            <a:r>
              <a:rPr lang="en-US" b="0" i="0" dirty="0">
                <a:solidFill>
                  <a:srgbClr val="415484"/>
                </a:solidFill>
                <a:effectLst/>
                <a:latin typeface="avenir"/>
              </a:rPr>
              <a:t>.</a:t>
            </a:r>
            <a:endParaRPr lang="en-IN" dirty="0"/>
          </a:p>
        </p:txBody>
      </p:sp>
      <p:sp>
        <p:nvSpPr>
          <p:cNvPr id="18" name="TextBox 17">
            <a:extLst>
              <a:ext uri="{FF2B5EF4-FFF2-40B4-BE49-F238E27FC236}">
                <a16:creationId xmlns:a16="http://schemas.microsoft.com/office/drawing/2014/main" id="{DCF556CC-BEEA-621E-946E-4CB495B00F13}"/>
              </a:ext>
            </a:extLst>
          </p:cNvPr>
          <p:cNvSpPr txBox="1"/>
          <p:nvPr/>
        </p:nvSpPr>
        <p:spPr>
          <a:xfrm>
            <a:off x="339634" y="4594513"/>
            <a:ext cx="6096000" cy="523220"/>
          </a:xfrm>
          <a:prstGeom prst="rect">
            <a:avLst/>
          </a:prstGeom>
          <a:noFill/>
        </p:spPr>
        <p:txBody>
          <a:bodyPr wrap="square">
            <a:spAutoFit/>
          </a:bodyPr>
          <a:lstStyle/>
          <a:p>
            <a:pPr marL="285750" indent="-285750">
              <a:buFont typeface="Arial" panose="020B0604020202020204" pitchFamily="34" charset="0"/>
              <a:buChar char="•"/>
            </a:pPr>
            <a:r>
              <a:rPr lang="en-IN" sz="2800" b="1" dirty="0"/>
              <a:t>Modular Programming</a:t>
            </a:r>
          </a:p>
        </p:txBody>
      </p:sp>
      <p:pic>
        <p:nvPicPr>
          <p:cNvPr id="22" name="Picture 21">
            <a:extLst>
              <a:ext uri="{FF2B5EF4-FFF2-40B4-BE49-F238E27FC236}">
                <a16:creationId xmlns:a16="http://schemas.microsoft.com/office/drawing/2014/main" id="{14E7D5E2-4EAA-5B16-8431-683C7231CB0C}"/>
              </a:ext>
            </a:extLst>
          </p:cNvPr>
          <p:cNvPicPr>
            <a:picLocks noChangeAspect="1"/>
          </p:cNvPicPr>
          <p:nvPr/>
        </p:nvPicPr>
        <p:blipFill rotWithShape="1">
          <a:blip r:embed="rId2"/>
          <a:srcRect l="11214" t="47041" r="60143" b="27378"/>
          <a:stretch/>
        </p:blipFill>
        <p:spPr>
          <a:xfrm>
            <a:off x="8186058" y="847948"/>
            <a:ext cx="3492137" cy="1754326"/>
          </a:xfrm>
          <a:prstGeom prst="rect">
            <a:avLst/>
          </a:prstGeom>
        </p:spPr>
      </p:pic>
      <p:sp>
        <p:nvSpPr>
          <p:cNvPr id="23" name="TextBox 22">
            <a:extLst>
              <a:ext uri="{FF2B5EF4-FFF2-40B4-BE49-F238E27FC236}">
                <a16:creationId xmlns:a16="http://schemas.microsoft.com/office/drawing/2014/main" id="{CA18F6FA-1488-8E7C-0E60-753641D625FF}"/>
              </a:ext>
            </a:extLst>
          </p:cNvPr>
          <p:cNvSpPr txBox="1"/>
          <p:nvPr/>
        </p:nvSpPr>
        <p:spPr>
          <a:xfrm>
            <a:off x="8490858" y="2702610"/>
            <a:ext cx="3187337" cy="1200329"/>
          </a:xfrm>
          <a:prstGeom prst="rect">
            <a:avLst/>
          </a:prstGeom>
          <a:noFill/>
        </p:spPr>
        <p:txBody>
          <a:bodyPr wrap="square" rtlCol="0">
            <a:spAutoFit/>
          </a:bodyPr>
          <a:lstStyle/>
          <a:p>
            <a:r>
              <a:rPr lang="en-US" dirty="0"/>
              <a:t>Here , Len is not evaluated as it was not required in the program  for final  result.(Haskell language)</a:t>
            </a:r>
            <a:endParaRPr lang="en-IN" dirty="0"/>
          </a:p>
        </p:txBody>
      </p:sp>
    </p:spTree>
    <p:extLst>
      <p:ext uri="{BB962C8B-B14F-4D97-AF65-F5344CB8AC3E}">
        <p14:creationId xmlns:p14="http://schemas.microsoft.com/office/powerpoint/2010/main" val="683345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EAF75D-849E-2DB7-87A3-D974424616DC}"/>
              </a:ext>
            </a:extLst>
          </p:cNvPr>
          <p:cNvSpPr txBox="1"/>
          <p:nvPr/>
        </p:nvSpPr>
        <p:spPr>
          <a:xfrm>
            <a:off x="444137" y="0"/>
            <a:ext cx="11556275" cy="1446550"/>
          </a:xfrm>
          <a:prstGeom prst="rect">
            <a:avLst/>
          </a:prstGeom>
          <a:noFill/>
        </p:spPr>
        <p:txBody>
          <a:bodyPr wrap="square" rtlCol="0">
            <a:spAutoFit/>
          </a:bodyPr>
          <a:lstStyle/>
          <a:p>
            <a:pPr algn="ctr"/>
            <a:r>
              <a:rPr lang="en-US" sz="4400" b="1" u="sng" dirty="0"/>
              <a:t>Comparative study of merits and demerits of OOP vs Functional programming</a:t>
            </a:r>
            <a:endParaRPr lang="en-IN" sz="4400" b="1" u="sng" dirty="0"/>
          </a:p>
        </p:txBody>
      </p:sp>
      <p:sp>
        <p:nvSpPr>
          <p:cNvPr id="11" name="TextBox 10">
            <a:extLst>
              <a:ext uri="{FF2B5EF4-FFF2-40B4-BE49-F238E27FC236}">
                <a16:creationId xmlns:a16="http://schemas.microsoft.com/office/drawing/2014/main" id="{CC7765DC-4D89-E42F-1A30-8556B640A4F1}"/>
              </a:ext>
            </a:extLst>
          </p:cNvPr>
          <p:cNvSpPr txBox="1"/>
          <p:nvPr/>
        </p:nvSpPr>
        <p:spPr>
          <a:xfrm>
            <a:off x="126274" y="1513505"/>
            <a:ext cx="6096000" cy="523220"/>
          </a:xfrm>
          <a:prstGeom prst="rect">
            <a:avLst/>
          </a:prstGeom>
          <a:noFill/>
        </p:spPr>
        <p:txBody>
          <a:bodyPr wrap="square">
            <a:spAutoFit/>
          </a:bodyPr>
          <a:lstStyle/>
          <a:p>
            <a:pPr marL="285750" indent="-285750">
              <a:buFont typeface="Arial" panose="020B0604020202020204" pitchFamily="34" charset="0"/>
              <a:buChar char="•"/>
            </a:pPr>
            <a:r>
              <a:rPr lang="en-IN" sz="2800" b="1" u="sng" dirty="0"/>
              <a:t>Primary Flow Controls</a:t>
            </a:r>
          </a:p>
        </p:txBody>
      </p:sp>
      <p:sp>
        <p:nvSpPr>
          <p:cNvPr id="13" name="TextBox 12">
            <a:extLst>
              <a:ext uri="{FF2B5EF4-FFF2-40B4-BE49-F238E27FC236}">
                <a16:creationId xmlns:a16="http://schemas.microsoft.com/office/drawing/2014/main" id="{C28388D0-A5A1-5D02-7B0E-C6DF6AAFEFAC}"/>
              </a:ext>
            </a:extLst>
          </p:cNvPr>
          <p:cNvSpPr txBox="1"/>
          <p:nvPr/>
        </p:nvSpPr>
        <p:spPr>
          <a:xfrm>
            <a:off x="269965" y="2103680"/>
            <a:ext cx="3431177" cy="3970318"/>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FP Languages don’t use Flow Controls like For…Loop, Do…While Loop, While…Loop etc , and also don’t use Conditional statements like If</a:t>
            </a:r>
            <a:r>
              <a:rPr lang="en-US" dirty="0"/>
              <a:t> </a:t>
            </a:r>
            <a:r>
              <a:rPr lang="en-US" b="0" i="0" dirty="0">
                <a:effectLst/>
              </a:rPr>
              <a:t>Else or Switch Statements. All FP Languages write programs using the following things:</a:t>
            </a:r>
          </a:p>
          <a:p>
            <a:pPr marL="742950" lvl="1" indent="-285750">
              <a:buFont typeface="Arial" panose="020B0604020202020204" pitchFamily="34" charset="0"/>
              <a:buChar char="•"/>
            </a:pPr>
            <a:r>
              <a:rPr lang="en-US" b="0" i="0" dirty="0">
                <a:effectLst/>
              </a:rPr>
              <a:t>Functions</a:t>
            </a:r>
          </a:p>
          <a:p>
            <a:pPr marL="742950" lvl="1" indent="-285750">
              <a:buFont typeface="Arial" panose="020B0604020202020204" pitchFamily="34" charset="0"/>
              <a:buChar char="•"/>
            </a:pPr>
            <a:r>
              <a:rPr lang="en-US" b="0" i="0" dirty="0">
                <a:effectLst/>
              </a:rPr>
              <a:t>Function calls</a:t>
            </a:r>
          </a:p>
          <a:p>
            <a:pPr marL="742950" lvl="1" indent="-285750">
              <a:buFont typeface="Arial" panose="020B0604020202020204" pitchFamily="34" charset="0"/>
              <a:buChar char="•"/>
            </a:pPr>
            <a:r>
              <a:rPr lang="en-US" b="0" i="0" dirty="0">
                <a:effectLst/>
              </a:rPr>
              <a:t>Function calls with Recursion</a:t>
            </a:r>
          </a:p>
          <a:p>
            <a:pPr marL="742950" lvl="1" indent="-285750">
              <a:buFont typeface="Arial" panose="020B0604020202020204" pitchFamily="34" charset="0"/>
              <a:buChar char="•"/>
            </a:pPr>
            <a:endParaRPr lang="en-US" b="0" i="0" dirty="0">
              <a:effectLst/>
              <a:latin typeface="Roboto" panose="02000000000000000000" pitchFamily="2" charset="0"/>
            </a:endParaRPr>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6C400B4-4918-B198-2ADD-8CB0A85C35D8}"/>
              </a:ext>
            </a:extLst>
          </p:cNvPr>
          <p:cNvSpPr txBox="1"/>
          <p:nvPr/>
        </p:nvSpPr>
        <p:spPr>
          <a:xfrm>
            <a:off x="269965" y="5580033"/>
            <a:ext cx="3361509" cy="646331"/>
          </a:xfrm>
          <a:prstGeom prst="rect">
            <a:avLst/>
          </a:prstGeom>
          <a:noFill/>
        </p:spPr>
        <p:txBody>
          <a:bodyPr wrap="square" rtlCol="0">
            <a:spAutoFit/>
          </a:bodyPr>
          <a:lstStyle/>
          <a:p>
            <a:pPr marL="285750" indent="-285750">
              <a:buFont typeface="Arial" panose="020B0604020202020204" pitchFamily="34" charset="0"/>
              <a:buChar char="•"/>
            </a:pPr>
            <a:r>
              <a:rPr lang="en-US" dirty="0"/>
              <a:t>Due to this sometimes writing code becomes difficult.</a:t>
            </a:r>
            <a:endParaRPr lang="en-IN" dirty="0"/>
          </a:p>
        </p:txBody>
      </p:sp>
      <p:sp>
        <p:nvSpPr>
          <p:cNvPr id="15" name="TextBox 14">
            <a:extLst>
              <a:ext uri="{FF2B5EF4-FFF2-40B4-BE49-F238E27FC236}">
                <a16:creationId xmlns:a16="http://schemas.microsoft.com/office/drawing/2014/main" id="{9FDA964D-52B5-D25A-20C6-043D83F6FDBD}"/>
              </a:ext>
            </a:extLst>
          </p:cNvPr>
          <p:cNvSpPr txBox="1"/>
          <p:nvPr/>
        </p:nvSpPr>
        <p:spPr>
          <a:xfrm>
            <a:off x="8682446" y="2103680"/>
            <a:ext cx="2821577"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Achieving control flow is relatively easier in OOP because of the presence of various expressions and loops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comes very handy when we have to write very complex programs.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OOP generally we have ternary operators ,</a:t>
            </a:r>
          </a:p>
          <a:p>
            <a:pPr marL="285750" indent="-285750">
              <a:buFont typeface="Arial" panose="020B0604020202020204" pitchFamily="34" charset="0"/>
              <a:buChar char="•"/>
            </a:pPr>
            <a:r>
              <a:rPr lang="en-US" dirty="0"/>
              <a:t>If else statement loops which make it very handy as compare to FP.</a:t>
            </a:r>
          </a:p>
        </p:txBody>
      </p:sp>
      <p:pic>
        <p:nvPicPr>
          <p:cNvPr id="17" name="Picture 16">
            <a:extLst>
              <a:ext uri="{FF2B5EF4-FFF2-40B4-BE49-F238E27FC236}">
                <a16:creationId xmlns:a16="http://schemas.microsoft.com/office/drawing/2014/main" id="{A3DE4BC1-3ABD-5F18-E76E-374EA13EBBC6}"/>
              </a:ext>
            </a:extLst>
          </p:cNvPr>
          <p:cNvPicPr>
            <a:picLocks noChangeAspect="1"/>
          </p:cNvPicPr>
          <p:nvPr/>
        </p:nvPicPr>
        <p:blipFill rotWithShape="1">
          <a:blip r:embed="rId2"/>
          <a:srcRect l="23143" t="31873" r="42285" b="47034"/>
          <a:stretch/>
        </p:blipFill>
        <p:spPr>
          <a:xfrm>
            <a:off x="4084319" y="2205073"/>
            <a:ext cx="4214950" cy="1446551"/>
          </a:xfrm>
          <a:prstGeom prst="rect">
            <a:avLst/>
          </a:prstGeom>
        </p:spPr>
      </p:pic>
      <p:sp>
        <p:nvSpPr>
          <p:cNvPr id="18" name="TextBox 17">
            <a:extLst>
              <a:ext uri="{FF2B5EF4-FFF2-40B4-BE49-F238E27FC236}">
                <a16:creationId xmlns:a16="http://schemas.microsoft.com/office/drawing/2014/main" id="{B63328D6-98C1-FC8D-91B9-5082F7C70E46}"/>
              </a:ext>
            </a:extLst>
          </p:cNvPr>
          <p:cNvSpPr txBox="1"/>
          <p:nvPr/>
        </p:nvSpPr>
        <p:spPr>
          <a:xfrm>
            <a:off x="3988524" y="3651624"/>
            <a:ext cx="4502335" cy="646331"/>
          </a:xfrm>
          <a:prstGeom prst="rect">
            <a:avLst/>
          </a:prstGeom>
          <a:noFill/>
        </p:spPr>
        <p:txBody>
          <a:bodyPr wrap="square" rtlCol="0">
            <a:spAutoFit/>
          </a:bodyPr>
          <a:lstStyle/>
          <a:p>
            <a:r>
              <a:rPr lang="en-US" dirty="0">
                <a:solidFill>
                  <a:srgbClr val="66FF33"/>
                </a:solidFill>
              </a:rPr>
              <a:t>Just for finding parity , our program is very big in size.(language: Haskell)</a:t>
            </a:r>
            <a:endParaRPr lang="en-IN" dirty="0">
              <a:solidFill>
                <a:srgbClr val="66FF33"/>
              </a:solidFill>
            </a:endParaRPr>
          </a:p>
        </p:txBody>
      </p:sp>
      <p:pic>
        <p:nvPicPr>
          <p:cNvPr id="22" name="Picture 21">
            <a:extLst>
              <a:ext uri="{FF2B5EF4-FFF2-40B4-BE49-F238E27FC236}">
                <a16:creationId xmlns:a16="http://schemas.microsoft.com/office/drawing/2014/main" id="{518C30A0-7779-4700-9DA5-0E04A4B49101}"/>
              </a:ext>
            </a:extLst>
          </p:cNvPr>
          <p:cNvPicPr>
            <a:picLocks noChangeAspect="1"/>
          </p:cNvPicPr>
          <p:nvPr/>
        </p:nvPicPr>
        <p:blipFill rotWithShape="1">
          <a:blip r:embed="rId3"/>
          <a:srcRect l="5644" t="27048" r="57999" b="63528"/>
          <a:stretch/>
        </p:blipFill>
        <p:spPr>
          <a:xfrm>
            <a:off x="4145278" y="4887201"/>
            <a:ext cx="4214950" cy="646331"/>
          </a:xfrm>
          <a:prstGeom prst="rect">
            <a:avLst/>
          </a:prstGeom>
        </p:spPr>
      </p:pic>
      <p:sp>
        <p:nvSpPr>
          <p:cNvPr id="23" name="TextBox 22">
            <a:extLst>
              <a:ext uri="{FF2B5EF4-FFF2-40B4-BE49-F238E27FC236}">
                <a16:creationId xmlns:a16="http://schemas.microsoft.com/office/drawing/2014/main" id="{E7D0C5B4-650B-5771-6274-CC544C42FDC1}"/>
              </a:ext>
            </a:extLst>
          </p:cNvPr>
          <p:cNvSpPr txBox="1"/>
          <p:nvPr/>
        </p:nvSpPr>
        <p:spPr>
          <a:xfrm>
            <a:off x="4084319" y="5589688"/>
            <a:ext cx="4345579" cy="646331"/>
          </a:xfrm>
          <a:prstGeom prst="rect">
            <a:avLst/>
          </a:prstGeom>
          <a:noFill/>
        </p:spPr>
        <p:txBody>
          <a:bodyPr wrap="square" rtlCol="0">
            <a:spAutoFit/>
          </a:bodyPr>
          <a:lstStyle/>
          <a:p>
            <a:r>
              <a:rPr lang="en-US" dirty="0">
                <a:solidFill>
                  <a:srgbClr val="00CCFF"/>
                </a:solidFill>
              </a:rPr>
              <a:t>For finding </a:t>
            </a:r>
            <a:r>
              <a:rPr lang="en-US" b="1" dirty="0">
                <a:solidFill>
                  <a:srgbClr val="00CCFF"/>
                </a:solidFill>
              </a:rPr>
              <a:t>parity in C++ , we have just written one line </a:t>
            </a:r>
            <a:r>
              <a:rPr lang="en-US" dirty="0">
                <a:solidFill>
                  <a:srgbClr val="00CCFF"/>
                </a:solidFill>
              </a:rPr>
              <a:t>of code.</a:t>
            </a:r>
            <a:endParaRPr lang="en-IN" dirty="0">
              <a:solidFill>
                <a:srgbClr val="00CCFF"/>
              </a:solidFill>
            </a:endParaRPr>
          </a:p>
        </p:txBody>
      </p:sp>
    </p:spTree>
    <p:extLst>
      <p:ext uri="{BB962C8B-B14F-4D97-AF65-F5344CB8AC3E}">
        <p14:creationId xmlns:p14="http://schemas.microsoft.com/office/powerpoint/2010/main" val="413054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1697</TotalTime>
  <Words>3389</Words>
  <Application>Microsoft Office PowerPoint</Application>
  <PresentationFormat>Widescreen</PresentationFormat>
  <Paragraphs>256</Paragraphs>
  <Slides>20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-apple-system</vt:lpstr>
      <vt:lpstr>Arial</vt:lpstr>
      <vt:lpstr>avenir</vt:lpstr>
      <vt:lpstr>Calibri</vt:lpstr>
      <vt:lpstr>Calibri Light</vt:lpstr>
      <vt:lpstr>Gotham</vt:lpstr>
      <vt:lpstr>Nunito</vt:lpstr>
      <vt:lpstr>Open Sans</vt:lpstr>
      <vt:lpstr>Roboto</vt:lpstr>
      <vt:lpstr>sohne</vt:lpstr>
      <vt:lpstr>source-code-pro</vt:lpstr>
      <vt:lpstr>Times New Roman</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Patwa</dc:creator>
  <cp:lastModifiedBy>Ashish Patwa</cp:lastModifiedBy>
  <cp:revision>71</cp:revision>
  <dcterms:created xsi:type="dcterms:W3CDTF">2022-06-06T22:39:12Z</dcterms:created>
  <dcterms:modified xsi:type="dcterms:W3CDTF">2022-06-09T23:36:29Z</dcterms:modified>
</cp:coreProperties>
</file>